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tmp" ContentType="image/pn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710" r:id="rId2"/>
    <p:sldId id="850" r:id="rId3"/>
    <p:sldId id="853" r:id="rId4"/>
    <p:sldId id="806" r:id="rId5"/>
    <p:sldId id="863" r:id="rId6"/>
    <p:sldId id="864" r:id="rId7"/>
    <p:sldId id="865" r:id="rId8"/>
    <p:sldId id="866" r:id="rId9"/>
    <p:sldId id="730" r:id="rId10"/>
    <p:sldId id="737" r:id="rId11"/>
    <p:sldId id="835" r:id="rId12"/>
    <p:sldId id="868" r:id="rId13"/>
    <p:sldId id="754" r:id="rId14"/>
    <p:sldId id="833" r:id="rId15"/>
    <p:sldId id="834" r:id="rId16"/>
    <p:sldId id="758" r:id="rId17"/>
    <p:sldId id="763" r:id="rId18"/>
    <p:sldId id="790" r:id="rId19"/>
    <p:sldId id="791" r:id="rId20"/>
    <p:sldId id="839" r:id="rId21"/>
    <p:sldId id="847" r:id="rId22"/>
    <p:sldId id="848" r:id="rId23"/>
    <p:sldId id="849" r:id="rId24"/>
    <p:sldId id="751" r:id="rId25"/>
  </p:sldIdLst>
  <p:sldSz cx="12188825" cy="685800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958" userDrawn="1">
          <p15:clr>
            <a:srgbClr val="A4A3A4"/>
          </p15:clr>
        </p15:guide>
        <p15:guide id="2" pos="4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FF0000"/>
    <a:srgbClr val="0000FF"/>
    <a:srgbClr val="FFFF66"/>
    <a:srgbClr val="92D050"/>
    <a:srgbClr val="064E83"/>
    <a:srgbClr val="B9CDE5"/>
    <a:srgbClr val="1F497D"/>
    <a:srgbClr val="7F7F7F"/>
    <a:srgbClr val="6C8AAF"/>
    <a:srgbClr val="2E3F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41" autoAdjust="0"/>
    <p:restoredTop sz="90845" autoAdjust="0"/>
  </p:normalViewPr>
  <p:slideViewPr>
    <p:cSldViewPr snapToGrid="0" snapToObjects="1" showGuides="1">
      <p:cViewPr varScale="1">
        <p:scale>
          <a:sx n="92" d="100"/>
          <a:sy n="92" d="100"/>
        </p:scale>
        <p:origin x="-928" y="-96"/>
      </p:cViewPr>
      <p:guideLst>
        <p:guide orient="horz" pos="958"/>
        <p:guide pos="4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53"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4112867549474"/>
          <c:y val="0.0766206318451032"/>
          <c:w val="0.535861818110322"/>
          <c:h val="0.719830701790548"/>
        </c:manualLayout>
      </c:layout>
      <c:scatterChart>
        <c:scatterStyle val="lineMarker"/>
        <c:varyColors val="0"/>
        <c:ser>
          <c:idx val="0"/>
          <c:order val="0"/>
          <c:tx>
            <c:strRef>
              <c:f>Sheet1!$B$9</c:f>
              <c:strCache>
                <c:ptCount val="1"/>
                <c:pt idx="0">
                  <c:v>Temporal scale</c:v>
                </c:pt>
              </c:strCache>
            </c:strRef>
          </c:tx>
          <c:spPr>
            <a:ln w="28575">
              <a:noFill/>
            </a:ln>
          </c:spPr>
          <c:marker>
            <c:symbol val="none"/>
          </c:marker>
          <c:xVal>
            <c:numRef>
              <c:f>Sheet1!$C$8:$G$8</c:f>
              <c:numCache>
                <c:formatCode>General</c:formatCode>
                <c:ptCount val="5"/>
                <c:pt idx="0">
                  <c:v>1.0</c:v>
                </c:pt>
                <c:pt idx="1">
                  <c:v>100.0</c:v>
                </c:pt>
                <c:pt idx="2">
                  <c:v>1000.0</c:v>
                </c:pt>
                <c:pt idx="3">
                  <c:v>10000.0</c:v>
                </c:pt>
                <c:pt idx="4">
                  <c:v>100000.0</c:v>
                </c:pt>
              </c:numCache>
            </c:numRef>
          </c:xVal>
          <c:yVal>
            <c:numRef>
              <c:f>Sheet1!$C$9:$G$9</c:f>
              <c:numCache>
                <c:formatCode>General</c:formatCode>
                <c:ptCount val="5"/>
                <c:pt idx="0">
                  <c:v>1.0</c:v>
                </c:pt>
                <c:pt idx="1">
                  <c:v>7.0</c:v>
                </c:pt>
                <c:pt idx="2">
                  <c:v>30.0</c:v>
                </c:pt>
                <c:pt idx="3">
                  <c:v>90.0</c:v>
                </c:pt>
                <c:pt idx="4">
                  <c:v>365.0</c:v>
                </c:pt>
              </c:numCache>
            </c:numRef>
          </c:yVal>
          <c:smooth val="0"/>
          <c:extLst xmlns:c16r2="http://schemas.microsoft.com/office/drawing/2015/06/chart">
            <c:ext xmlns:c16="http://schemas.microsoft.com/office/drawing/2014/chart" uri="{C3380CC4-5D6E-409C-BE32-E72D297353CC}">
              <c16:uniqueId val="{00000000-F566-49A3-8C8D-0D0796CCD6C8}"/>
            </c:ext>
          </c:extLst>
        </c:ser>
        <c:dLbls>
          <c:showLegendKey val="0"/>
          <c:showVal val="0"/>
          <c:showCatName val="0"/>
          <c:showSerName val="0"/>
          <c:showPercent val="0"/>
          <c:showBubbleSize val="0"/>
        </c:dLbls>
        <c:axId val="-2059891432"/>
        <c:axId val="-2060180760"/>
      </c:scatterChart>
      <c:scatterChart>
        <c:scatterStyle val="lineMarker"/>
        <c:varyColors val="0"/>
        <c:ser>
          <c:idx val="1"/>
          <c:order val="1"/>
          <c:spPr>
            <a:ln w="28575">
              <a:noFill/>
            </a:ln>
          </c:spPr>
          <c:marker>
            <c:symbol val="none"/>
          </c:marker>
          <c:xVal>
            <c:numRef>
              <c:f>Sheet1!$C$14:$G$14</c:f>
              <c:numCache>
                <c:formatCode>General</c:formatCode>
                <c:ptCount val="5"/>
                <c:pt idx="0">
                  <c:v>1.0</c:v>
                </c:pt>
                <c:pt idx="1">
                  <c:v>7.0</c:v>
                </c:pt>
                <c:pt idx="2">
                  <c:v>30.0</c:v>
                </c:pt>
                <c:pt idx="3">
                  <c:v>90.0</c:v>
                </c:pt>
                <c:pt idx="4">
                  <c:v>365.0</c:v>
                </c:pt>
              </c:numCache>
            </c:numRef>
          </c:xVal>
          <c:yVal>
            <c:numRef>
              <c:f>Sheet1!$C$15:$G$15</c:f>
              <c:numCache>
                <c:formatCode>General</c:formatCode>
                <c:ptCount val="5"/>
                <c:pt idx="0">
                  <c:v>1.0</c:v>
                </c:pt>
                <c:pt idx="1">
                  <c:v>7.0</c:v>
                </c:pt>
                <c:pt idx="2">
                  <c:v>30.0</c:v>
                </c:pt>
                <c:pt idx="3">
                  <c:v>90.0</c:v>
                </c:pt>
                <c:pt idx="4">
                  <c:v>365.0</c:v>
                </c:pt>
              </c:numCache>
            </c:numRef>
          </c:yVal>
          <c:smooth val="0"/>
          <c:extLst xmlns:c16r2="http://schemas.microsoft.com/office/drawing/2015/06/chart">
            <c:ext xmlns:c16="http://schemas.microsoft.com/office/drawing/2014/chart" uri="{C3380CC4-5D6E-409C-BE32-E72D297353CC}">
              <c16:uniqueId val="{00000001-F566-49A3-8C8D-0D0796CCD6C8}"/>
            </c:ext>
          </c:extLst>
        </c:ser>
        <c:dLbls>
          <c:showLegendKey val="0"/>
          <c:showVal val="0"/>
          <c:showCatName val="0"/>
          <c:showSerName val="0"/>
          <c:showPercent val="0"/>
          <c:showBubbleSize val="0"/>
        </c:dLbls>
        <c:axId val="-2085201624"/>
        <c:axId val="-2047419704"/>
      </c:scatterChart>
      <c:valAx>
        <c:axId val="-2059891432"/>
        <c:scaling>
          <c:logBase val="10.0"/>
          <c:orientation val="minMax"/>
          <c:max val="50000.0"/>
          <c:min val="1.0"/>
        </c:scaling>
        <c:delete val="0"/>
        <c:axPos val="b"/>
        <c:majorGridlines/>
        <c:title>
          <c:tx>
            <c:rich>
              <a:bodyPr/>
              <a:lstStyle/>
              <a:p>
                <a:pPr>
                  <a:defRPr sz="1800"/>
                </a:pPr>
                <a:r>
                  <a:rPr lang="en-GB" sz="1800" dirty="0"/>
                  <a:t>Spatial scale (km)</a:t>
                </a:r>
              </a:p>
            </c:rich>
          </c:tx>
          <c:layout>
            <c:manualLayout>
              <c:xMode val="edge"/>
              <c:yMode val="edge"/>
              <c:x val="0.0142683012081117"/>
              <c:y val="0.817312574148127"/>
            </c:manualLayout>
          </c:layout>
          <c:overlay val="0"/>
        </c:title>
        <c:numFmt formatCode="General" sourceLinked="1"/>
        <c:majorTickMark val="out"/>
        <c:minorTickMark val="in"/>
        <c:tickLblPos val="nextTo"/>
        <c:crossAx val="-2060180760"/>
        <c:crossesAt val="0.1"/>
        <c:crossBetween val="midCat"/>
      </c:valAx>
      <c:valAx>
        <c:axId val="-2060180760"/>
        <c:scaling>
          <c:logBase val="10.0"/>
          <c:orientation val="minMax"/>
        </c:scaling>
        <c:delete val="0"/>
        <c:axPos val="l"/>
        <c:majorGridlines/>
        <c:title>
          <c:tx>
            <c:rich>
              <a:bodyPr rot="0" vert="horz"/>
              <a:lstStyle/>
              <a:p>
                <a:pPr>
                  <a:defRPr sz="1800"/>
                </a:pPr>
                <a:r>
                  <a:rPr lang="en-GB" sz="1800" dirty="0"/>
                  <a:t>Skill range</a:t>
                </a:r>
              </a:p>
              <a:p>
                <a:pPr>
                  <a:defRPr sz="1800"/>
                </a:pPr>
                <a:r>
                  <a:rPr lang="en-GB" sz="1800" dirty="0"/>
                  <a:t>(days)</a:t>
                </a:r>
              </a:p>
            </c:rich>
          </c:tx>
          <c:layout>
            <c:manualLayout>
              <c:xMode val="edge"/>
              <c:yMode val="edge"/>
              <c:x val="0.094950461700762"/>
              <c:y val="0.522570621080742"/>
            </c:manualLayout>
          </c:layout>
          <c:overlay val="0"/>
        </c:title>
        <c:numFmt formatCode="General" sourceLinked="1"/>
        <c:majorTickMark val="out"/>
        <c:minorTickMark val="none"/>
        <c:tickLblPos val="low"/>
        <c:crossAx val="-2059891432"/>
        <c:crosses val="autoZero"/>
        <c:crossBetween val="midCat"/>
      </c:valAx>
      <c:valAx>
        <c:axId val="-2047419704"/>
        <c:scaling>
          <c:logBase val="10.0"/>
          <c:orientation val="minMax"/>
        </c:scaling>
        <c:delete val="1"/>
        <c:axPos val="r"/>
        <c:numFmt formatCode="General" sourceLinked="1"/>
        <c:majorTickMark val="out"/>
        <c:minorTickMark val="none"/>
        <c:tickLblPos val="nextTo"/>
        <c:crossAx val="-2085201624"/>
        <c:crosses val="max"/>
        <c:crossBetween val="midCat"/>
      </c:valAx>
      <c:valAx>
        <c:axId val="-2085201624"/>
        <c:scaling>
          <c:logBase val="10.0"/>
          <c:orientation val="minMax"/>
          <c:max val="100.0"/>
          <c:min val="0.01"/>
        </c:scaling>
        <c:delete val="1"/>
        <c:axPos val="t"/>
        <c:numFmt formatCode="General" sourceLinked="1"/>
        <c:majorTickMark val="out"/>
        <c:minorTickMark val="none"/>
        <c:tickLblPos val="low"/>
        <c:crossAx val="-2047419704"/>
        <c:crosses val="max"/>
        <c:crossBetween val="midCat"/>
      </c:valAx>
    </c:plotArea>
    <c:plotVisOnly val="1"/>
    <c:dispBlanksAs val="gap"/>
    <c:showDLblsOverMax val="0"/>
  </c:chart>
  <c:txPr>
    <a:bodyPr/>
    <a:lstStyle/>
    <a:p>
      <a:pPr>
        <a:defRPr sz="14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8646" y="0"/>
            <a:ext cx="2944283" cy="496570"/>
          </a:xfrm>
          <a:prstGeom prst="rect">
            <a:avLst/>
          </a:prstGeom>
        </p:spPr>
        <p:txBody>
          <a:bodyPr vert="horz" lIns="91440" tIns="45720" rIns="91440" bIns="45720" rtlCol="0"/>
          <a:lstStyle>
            <a:lvl1pPr algn="r">
              <a:defRPr sz="1200"/>
            </a:lvl1pPr>
          </a:lstStyle>
          <a:p>
            <a:fld id="{257351A7-8A0E-BC4A-B507-BC9FBEDEB94D}" type="datetime1">
              <a:rPr lang="en-US" smtClean="0"/>
              <a:pPr/>
              <a:t>29/11/18</a:t>
            </a:fld>
            <a:endParaRPr lang="en-US" dirty="0"/>
          </a:p>
        </p:txBody>
      </p:sp>
      <p:sp>
        <p:nvSpPr>
          <p:cNvPr id="4" name="Footer Placeholder 3"/>
          <p:cNvSpPr>
            <a:spLocks noGrp="1"/>
          </p:cNvSpPr>
          <p:nvPr>
            <p:ph type="ftr" sz="quarter" idx="2"/>
          </p:nvPr>
        </p:nvSpPr>
        <p:spPr>
          <a:xfrm>
            <a:off x="1" y="9433107"/>
            <a:ext cx="2944283" cy="49657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8646" y="9433107"/>
            <a:ext cx="2944283" cy="496570"/>
          </a:xfrm>
          <a:prstGeom prst="rect">
            <a:avLst/>
          </a:prstGeom>
        </p:spPr>
        <p:txBody>
          <a:bodyPr vert="horz" lIns="91440" tIns="45720" rIns="91440" bIns="45720" rtlCol="0" anchor="b"/>
          <a:lstStyle>
            <a:lvl1pPr algn="r">
              <a:defRPr sz="1200"/>
            </a:lvl1pPr>
          </a:lstStyle>
          <a:p>
            <a:fld id="{DEFFE683-3A33-1F4A-90D8-528147015F19}" type="slidenum">
              <a:rPr lang="en-US" smtClean="0"/>
              <a:pPr/>
              <a:t>‹#›</a:t>
            </a:fld>
            <a:endParaRPr lang="en-US" dirty="0"/>
          </a:p>
        </p:txBody>
      </p:sp>
    </p:spTree>
    <p:extLst>
      <p:ext uri="{BB962C8B-B14F-4D97-AF65-F5344CB8AC3E}">
        <p14:creationId xmlns:p14="http://schemas.microsoft.com/office/powerpoint/2010/main" val="21363242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8646" y="0"/>
            <a:ext cx="2944283" cy="496570"/>
          </a:xfrm>
          <a:prstGeom prst="rect">
            <a:avLst/>
          </a:prstGeom>
        </p:spPr>
        <p:txBody>
          <a:bodyPr vert="horz" lIns="91440" tIns="45720" rIns="91440" bIns="45720" rtlCol="0"/>
          <a:lstStyle>
            <a:lvl1pPr algn="r">
              <a:defRPr sz="1200"/>
            </a:lvl1pPr>
          </a:lstStyle>
          <a:p>
            <a:fld id="{3C0BA50B-6875-0F43-A70A-41BA2A188017}" type="datetime1">
              <a:rPr lang="en-US" smtClean="0"/>
              <a:pPr/>
              <a:t>29/11/18</a:t>
            </a:fld>
            <a:endParaRPr lang="en-US" dirty="0"/>
          </a:p>
        </p:txBody>
      </p:sp>
      <p:sp>
        <p:nvSpPr>
          <p:cNvPr id="4" name="Slide Image Placeholder 3"/>
          <p:cNvSpPr>
            <a:spLocks noGrp="1" noRot="1" noChangeAspect="1"/>
          </p:cNvSpPr>
          <p:nvPr>
            <p:ph type="sldImg" idx="2"/>
          </p:nvPr>
        </p:nvSpPr>
        <p:spPr>
          <a:xfrm>
            <a:off x="88900" y="744538"/>
            <a:ext cx="6616700" cy="37242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433107"/>
            <a:ext cx="2944283" cy="49657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8646" y="9433107"/>
            <a:ext cx="2944283" cy="496570"/>
          </a:xfrm>
          <a:prstGeom prst="rect">
            <a:avLst/>
          </a:prstGeom>
        </p:spPr>
        <p:txBody>
          <a:bodyPr vert="horz" lIns="91440" tIns="45720" rIns="91440" bIns="45720" rtlCol="0" anchor="b"/>
          <a:lstStyle>
            <a:lvl1pPr algn="r">
              <a:defRPr sz="1200"/>
            </a:lvl1pPr>
          </a:lstStyle>
          <a:p>
            <a:fld id="{2D03270C-FB42-C54A-AC71-B4EEB4FA7F12}" type="slidenum">
              <a:rPr lang="en-US" smtClean="0"/>
              <a:pPr/>
              <a:t>‹#›</a:t>
            </a:fld>
            <a:endParaRPr lang="en-US" dirty="0"/>
          </a:p>
        </p:txBody>
      </p:sp>
    </p:spTree>
    <p:extLst>
      <p:ext uri="{BB962C8B-B14F-4D97-AF65-F5344CB8AC3E}">
        <p14:creationId xmlns:p14="http://schemas.microsoft.com/office/powerpoint/2010/main" val="11022092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449641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3169486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4011132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2587474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Date Placeholder 10"/>
          <p:cNvSpPr txBox="1">
            <a:spLocks/>
          </p:cNvSpPr>
          <p:nvPr userDrawn="1"/>
        </p:nvSpPr>
        <p:spPr>
          <a:xfrm>
            <a:off x="8076534" y="5984875"/>
            <a:ext cx="1953066" cy="365125"/>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64E83"/>
                </a:solidFill>
                <a:effectLst/>
                <a:uLnTx/>
                <a:uFillTx/>
                <a:latin typeface="+mn-lt"/>
                <a:ea typeface="+mn-ea"/>
                <a:cs typeface="+mn-cs"/>
              </a:rPr>
              <a:t>© ECMWF </a:t>
            </a:r>
            <a:fld id="{D4C56AD5-C73F-B44A-96CB-E8BE2C5CB95A}" type="datetime4">
              <a:rPr kumimoji="0" lang="en-US" sz="900" b="0" i="0" u="none" strike="noStrike" kern="1200" cap="none" spc="0" normalizeH="0" baseline="0" noProof="0" smtClean="0">
                <a:ln>
                  <a:noFill/>
                </a:ln>
                <a:solidFill>
                  <a:srgbClr val="064E83"/>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November 29, 2018</a:t>
            </a:fld>
            <a:endParaRPr kumimoji="0" lang="en-US" sz="900" b="0" i="0" u="none" strike="noStrike" kern="1200" cap="none" spc="0" normalizeH="0" baseline="0" noProof="0" dirty="0">
              <a:ln>
                <a:noFill/>
              </a:ln>
              <a:solidFill>
                <a:srgbClr val="064E83"/>
              </a:solidFill>
              <a:effectLst/>
              <a:uLnTx/>
              <a:uFillTx/>
              <a:latin typeface="+mn-lt"/>
              <a:ea typeface="+mn-ea"/>
              <a:cs typeface="+mn-cs"/>
            </a:endParaRPr>
          </a:p>
        </p:txBody>
      </p:sp>
      <p:sp>
        <p:nvSpPr>
          <p:cNvPr id="13" name="Text Placeholder 12"/>
          <p:cNvSpPr>
            <a:spLocks noGrp="1"/>
          </p:cNvSpPr>
          <p:nvPr>
            <p:ph type="body" sz="quarter" idx="10" hasCustomPrompt="1"/>
          </p:nvPr>
        </p:nvSpPr>
        <p:spPr>
          <a:xfrm>
            <a:off x="2160000" y="1294198"/>
            <a:ext cx="7869600" cy="519800"/>
          </a:xfrm>
          <a:prstGeom prst="rect">
            <a:avLst/>
          </a:prstGeom>
        </p:spPr>
        <p:txBody>
          <a:bodyPr vert="horz" lIns="0" tIns="0" rIns="0" bIns="0" anchor="b" anchorCtr="0">
            <a:spAutoFit/>
          </a:bodyPr>
          <a:lstStyle>
            <a:lvl1pPr marL="0" indent="0">
              <a:lnSpc>
                <a:spcPts val="4000"/>
              </a:lnSpc>
              <a:spcBef>
                <a:spcPts val="0"/>
              </a:spcBef>
              <a:buNone/>
              <a:defRPr sz="3600" b="1">
                <a:solidFill>
                  <a:srgbClr val="064E83"/>
                </a:solidFill>
              </a:defRPr>
            </a:lvl1pPr>
          </a:lstStyle>
          <a:p>
            <a:pPr lvl="0"/>
            <a:r>
              <a:rPr lang="en-GB" dirty="0"/>
              <a:t>Title of Presentation</a:t>
            </a:r>
          </a:p>
        </p:txBody>
      </p:sp>
      <p:sp>
        <p:nvSpPr>
          <p:cNvPr id="14" name="Text Placeholder 12"/>
          <p:cNvSpPr>
            <a:spLocks noGrp="1"/>
          </p:cNvSpPr>
          <p:nvPr>
            <p:ph type="body" sz="quarter" idx="11" hasCustomPrompt="1"/>
          </p:nvPr>
        </p:nvSpPr>
        <p:spPr>
          <a:xfrm>
            <a:off x="2160000" y="1980000"/>
            <a:ext cx="7869600" cy="382156"/>
          </a:xfrm>
          <a:prstGeom prst="rect">
            <a:avLst/>
          </a:prstGeom>
        </p:spPr>
        <p:txBody>
          <a:bodyPr vert="horz" wrap="square" lIns="0" tIns="0" rIns="0" bIns="0">
            <a:spAutoFit/>
          </a:bodyPr>
          <a:lstStyle>
            <a:lvl1pPr marL="0" indent="0">
              <a:lnSpc>
                <a:spcPts val="3000"/>
              </a:lnSpc>
              <a:spcBef>
                <a:spcPts val="0"/>
              </a:spcBef>
              <a:buNone/>
              <a:defRPr sz="2400">
                <a:solidFill>
                  <a:srgbClr val="064E83"/>
                </a:solidFill>
              </a:defRPr>
            </a:lvl1pPr>
          </a:lstStyle>
          <a:p>
            <a:pPr lvl="0"/>
            <a:r>
              <a:rPr lang="en-GB" dirty="0"/>
              <a:t>Subtitle of Presentation</a:t>
            </a:r>
          </a:p>
        </p:txBody>
      </p:sp>
      <p:sp>
        <p:nvSpPr>
          <p:cNvPr id="15" name="Text Placeholder 12"/>
          <p:cNvSpPr>
            <a:spLocks noGrp="1"/>
          </p:cNvSpPr>
          <p:nvPr>
            <p:ph type="body" sz="quarter" idx="12" hasCustomPrompt="1"/>
          </p:nvPr>
        </p:nvSpPr>
        <p:spPr>
          <a:xfrm>
            <a:off x="2160000" y="2700001"/>
            <a:ext cx="7869600" cy="307777"/>
          </a:xfrm>
          <a:prstGeom prst="rect">
            <a:avLst/>
          </a:prstGeom>
        </p:spPr>
        <p:txBody>
          <a:bodyPr vert="horz" wrap="square" lIns="0" tIns="0" rIns="0" bIns="0">
            <a:spAutoFit/>
          </a:bodyPr>
          <a:lstStyle>
            <a:lvl1pPr marL="0" indent="0">
              <a:lnSpc>
                <a:spcPts val="2400"/>
              </a:lnSpc>
              <a:spcBef>
                <a:spcPts val="0"/>
              </a:spcBef>
              <a:buNone/>
              <a:defRPr sz="2000">
                <a:solidFill>
                  <a:srgbClr val="064E83"/>
                </a:solidFill>
              </a:defRPr>
            </a:lvl1pPr>
          </a:lstStyle>
          <a:p>
            <a:pPr lvl="0"/>
            <a:r>
              <a:rPr lang="en-GB" dirty="0"/>
              <a:t>Author’s Name</a:t>
            </a:r>
          </a:p>
        </p:txBody>
      </p:sp>
      <p:sp>
        <p:nvSpPr>
          <p:cNvPr id="16" name="Text Placeholder 12"/>
          <p:cNvSpPr>
            <a:spLocks noGrp="1"/>
          </p:cNvSpPr>
          <p:nvPr>
            <p:ph type="body" sz="quarter" idx="13" hasCustomPrompt="1"/>
          </p:nvPr>
        </p:nvSpPr>
        <p:spPr>
          <a:xfrm>
            <a:off x="2160000" y="3121224"/>
            <a:ext cx="7869600" cy="254771"/>
          </a:xfrm>
          <a:prstGeom prst="rect">
            <a:avLst/>
          </a:prstGeom>
        </p:spPr>
        <p:txBody>
          <a:bodyPr vert="horz" wrap="square" lIns="0" tIns="0" rIns="0" bIns="0">
            <a:spAutoFit/>
          </a:bodyPr>
          <a:lstStyle>
            <a:lvl1pPr marL="0" indent="0">
              <a:lnSpc>
                <a:spcPts val="2000"/>
              </a:lnSpc>
              <a:spcBef>
                <a:spcPts val="0"/>
              </a:spcBef>
              <a:buNone/>
              <a:defRPr sz="1600">
                <a:solidFill>
                  <a:srgbClr val="064E83"/>
                </a:solidFill>
              </a:defRPr>
            </a:lvl1pPr>
          </a:lstStyle>
          <a:p>
            <a:pPr lvl="0"/>
            <a:r>
              <a:rPr lang="en-GB" dirty="0"/>
              <a:t>Author’s Address</a:t>
            </a:r>
          </a:p>
        </p:txBody>
      </p:sp>
      <p:sp>
        <p:nvSpPr>
          <p:cNvPr id="17" name="Text Placeholder 12"/>
          <p:cNvSpPr>
            <a:spLocks noGrp="1"/>
          </p:cNvSpPr>
          <p:nvPr>
            <p:ph type="body" sz="quarter" idx="14" hasCustomPrompt="1"/>
          </p:nvPr>
        </p:nvSpPr>
        <p:spPr>
          <a:xfrm>
            <a:off x="2160000" y="3429000"/>
            <a:ext cx="7869600" cy="228268"/>
          </a:xfrm>
          <a:prstGeom prst="rect">
            <a:avLst/>
          </a:prstGeom>
        </p:spPr>
        <p:txBody>
          <a:bodyPr vert="horz" wrap="square" lIns="0" tIns="0" rIns="0" bIns="0">
            <a:spAutoFit/>
          </a:bodyPr>
          <a:lstStyle>
            <a:lvl1pPr marL="0" indent="0">
              <a:lnSpc>
                <a:spcPts val="1800"/>
              </a:lnSpc>
              <a:spcBef>
                <a:spcPts val="0"/>
              </a:spcBef>
              <a:buNone/>
              <a:defRPr sz="1400">
                <a:solidFill>
                  <a:srgbClr val="064E83"/>
                </a:solidFill>
              </a:defRPr>
            </a:lvl1pPr>
          </a:lstStyle>
          <a:p>
            <a:pPr lvl="0"/>
            <a:r>
              <a:rPr lang="en-GB" dirty="0" err="1"/>
              <a:t>email@ddress</a:t>
            </a:r>
            <a:endParaRPr lang="en-GB" dirty="0"/>
          </a:p>
        </p:txBody>
      </p:sp>
      <p:pic>
        <p:nvPicPr>
          <p:cNvPr id="10" name="Picture 9" descr="ECMWF_Master_Logo_RGB_nostrap.png"/>
          <p:cNvPicPr>
            <a:picLocks noChangeAspect="1"/>
          </p:cNvPicPr>
          <p:nvPr userDrawn="1"/>
        </p:nvPicPr>
        <p:blipFill>
          <a:blip r:embed="rId2"/>
          <a:stretch>
            <a:fillRect/>
          </a:stretch>
        </p:blipFill>
        <p:spPr>
          <a:xfrm>
            <a:off x="2160000" y="5984875"/>
            <a:ext cx="2135591" cy="36695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8" name="Date Placeholder 10"/>
          <p:cNvSpPr txBox="1">
            <a:spLocks/>
          </p:cNvSpPr>
          <p:nvPr userDrawn="1"/>
        </p:nvSpPr>
        <p:spPr>
          <a:xfrm>
            <a:off x="8564420" y="6308257"/>
            <a:ext cx="1465181" cy="230657"/>
          </a:xfrm>
          <a:prstGeom prst="rect">
            <a:avLst/>
          </a:prstGeom>
        </p:spPr>
        <p:txBody>
          <a:bodyPr vert="horz" lIns="0" tIns="0" rIns="0" bIns="0" rtlCol="0" anchor="b" anchorCtr="0"/>
          <a:lstStyle>
            <a:lvl1pPr algn="r">
              <a:defRPr>
                <a:solidFill>
                  <a:schemeClr val="bg1"/>
                </a:solidFill>
              </a:defRPr>
            </a:lvl1pPr>
          </a:lstStyle>
          <a:p>
            <a:pPr defTabSz="457200">
              <a:defRPr/>
            </a:pPr>
            <a:r>
              <a:rPr lang="en-US" sz="900" dirty="0">
                <a:solidFill>
                  <a:prstClr val="white"/>
                </a:solidFill>
              </a:rPr>
              <a:t>October 29, 2014</a:t>
            </a:r>
          </a:p>
        </p:txBody>
      </p:sp>
    </p:spTree>
    <p:extLst>
      <p:ext uri="{BB962C8B-B14F-4D97-AF65-F5344CB8AC3E}">
        <p14:creationId xmlns:p14="http://schemas.microsoft.com/office/powerpoint/2010/main" val="2562249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2" name="Slide Number Placeholder 2"/>
          <p:cNvSpPr>
            <a:spLocks noGrp="1"/>
          </p:cNvSpPr>
          <p:nvPr>
            <p:ph type="sldNum" sz="quarter" idx="10"/>
          </p:nvPr>
        </p:nvSpPr>
        <p:spPr>
          <a:xfrm>
            <a:off x="10029600" y="6416255"/>
            <a:ext cx="2159224" cy="216000"/>
          </a:xfrm>
          <a:prstGeom prst="rect">
            <a:avLst/>
          </a:prstGeom>
        </p:spPr>
        <p:txBody>
          <a:bodyPr lIns="0" tIns="0" rIns="0" bIns="0" anchor="b" anchorCtr="0"/>
          <a:lstStyle>
            <a:lvl1pPr algn="ctr">
              <a:defRPr sz="900" b="1">
                <a:solidFill>
                  <a:srgbClr val="064E83"/>
                </a:solidFill>
              </a:defRPr>
            </a:lvl1pPr>
          </a:lstStyle>
          <a:p>
            <a:fld id="{6B3B0B0F-E794-1244-9699-107C60B9C23A}" type="slidenum">
              <a:rPr lang="en-US" smtClean="0"/>
              <a:pPr/>
              <a:t>‹#›</a:t>
            </a:fld>
            <a:endParaRPr lang="en-US" dirty="0"/>
          </a:p>
        </p:txBody>
      </p:sp>
      <p:pic>
        <p:nvPicPr>
          <p:cNvPr id="8" name="Picture 7" descr="ECMWF_Master_Logo_RGB_nostrap.png"/>
          <p:cNvPicPr>
            <a:picLocks noChangeAspect="1"/>
          </p:cNvPicPr>
          <p:nvPr userDrawn="1"/>
        </p:nvPicPr>
        <p:blipFill>
          <a:blip r:embed="rId2"/>
          <a:stretch>
            <a:fillRect/>
          </a:stretch>
        </p:blipFill>
        <p:spPr>
          <a:xfrm>
            <a:off x="430244" y="6423588"/>
            <a:ext cx="1342372" cy="230658"/>
          </a:xfrm>
          <a:prstGeom prst="rect">
            <a:avLst/>
          </a:prstGeom>
        </p:spPr>
      </p:pic>
    </p:spTree>
    <p:extLst>
      <p:ext uri="{BB962C8B-B14F-4D97-AF65-F5344CB8AC3E}">
        <p14:creationId xmlns:p14="http://schemas.microsoft.com/office/powerpoint/2010/main" val="39997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2160000" y="360000"/>
            <a:ext cx="7869600" cy="369332"/>
          </a:xfrm>
          <a:prstGeom prst="rect">
            <a:avLst/>
          </a:prstGeom>
        </p:spPr>
        <p:txBody>
          <a:bodyPr lIns="0" tIns="0" rIns="0" bIns="0"/>
          <a:lstStyle>
            <a:lvl1pPr>
              <a:defRPr>
                <a:solidFill>
                  <a:srgbClr val="064E83"/>
                </a:solidFill>
              </a:defRPr>
            </a:lvl1pPr>
          </a:lstStyle>
          <a:p>
            <a:r>
              <a:rPr lang="en-GB" dirty="0"/>
              <a:t>Click to edit Master title style</a:t>
            </a:r>
            <a:endParaRPr lang="en-US" dirty="0"/>
          </a:p>
        </p:txBody>
      </p:sp>
      <p:sp>
        <p:nvSpPr>
          <p:cNvPr id="11" name="Content Placeholder 10"/>
          <p:cNvSpPr>
            <a:spLocks noGrp="1"/>
          </p:cNvSpPr>
          <p:nvPr>
            <p:ph sz="quarter" idx="14" hasCustomPrompt="1"/>
          </p:nvPr>
        </p:nvSpPr>
        <p:spPr>
          <a:xfrm>
            <a:off x="2159999" y="936000"/>
            <a:ext cx="7869601"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6B3B0B0F-E794-1244-9699-107C60B9C23A}" type="slidenum">
              <a:rPr lang="en-US" smtClean="0"/>
              <a:pPr/>
              <a:t>‹#›</a:t>
            </a:fld>
            <a:endParaRPr lang="en-US" dirty="0"/>
          </a:p>
        </p:txBody>
      </p:sp>
      <p:sp>
        <p:nvSpPr>
          <p:cNvPr id="16" name="Footer Placeholder 11"/>
          <p:cNvSpPr>
            <a:spLocks noGrp="1"/>
          </p:cNvSpPr>
          <p:nvPr>
            <p:ph type="ftr" sz="quarter" idx="3"/>
          </p:nvPr>
        </p:nvSpPr>
        <p:spPr>
          <a:xfrm>
            <a:off x="3502372" y="6308255"/>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dirty="0"/>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2160001" y="6293597"/>
            <a:ext cx="1342372" cy="23065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de margins">
    <p:spTree>
      <p:nvGrpSpPr>
        <p:cNvPr id="1" name=""/>
        <p:cNvGrpSpPr/>
        <p:nvPr/>
      </p:nvGrpSpPr>
      <p:grpSpPr>
        <a:xfrm>
          <a:off x="0" y="0"/>
          <a:ext cx="0" cy="0"/>
          <a:chOff x="0" y="0"/>
          <a:chExt cx="0" cy="0"/>
        </a:xfrm>
      </p:grpSpPr>
      <p:sp>
        <p:nvSpPr>
          <p:cNvPr id="9" name="Title 8"/>
          <p:cNvSpPr>
            <a:spLocks noGrp="1"/>
          </p:cNvSpPr>
          <p:nvPr>
            <p:ph type="title"/>
          </p:nvPr>
        </p:nvSpPr>
        <p:spPr>
          <a:xfrm>
            <a:off x="3240000" y="360000"/>
            <a:ext cx="5709600" cy="369332"/>
          </a:xfrm>
          <a:prstGeom prst="rect">
            <a:avLst/>
          </a:prstGeom>
        </p:spPr>
        <p:txBody>
          <a:bodyPr lIns="0" tIns="0" rIns="0" bIns="0"/>
          <a:lstStyle>
            <a:lvl1pPr>
              <a:defRPr>
                <a:solidFill>
                  <a:srgbClr val="064E83"/>
                </a:solidFill>
              </a:defRPr>
            </a:lvl1pPr>
          </a:lstStyle>
          <a:p>
            <a:r>
              <a:rPr lang="en-GB"/>
              <a:t>Click to edit Master title style</a:t>
            </a:r>
            <a:endParaRPr lang="en-US" dirty="0"/>
          </a:p>
        </p:txBody>
      </p:sp>
      <p:sp>
        <p:nvSpPr>
          <p:cNvPr id="11" name="Content Placeholder 10"/>
          <p:cNvSpPr>
            <a:spLocks noGrp="1"/>
          </p:cNvSpPr>
          <p:nvPr>
            <p:ph sz="quarter" idx="14" hasCustomPrompt="1"/>
          </p:nvPr>
        </p:nvSpPr>
        <p:spPr>
          <a:xfrm>
            <a:off x="3240000" y="936000"/>
            <a:ext cx="5709600"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05F19C50-BC3B-5841-9AFF-3A0443B66067}" type="slidenum">
              <a:rPr lang="en-US" smtClean="0"/>
              <a:pPr/>
              <a:t>‹#›</a:t>
            </a:fld>
            <a:endParaRPr lang="en-US" dirty="0"/>
          </a:p>
        </p:txBody>
      </p:sp>
      <p:sp>
        <p:nvSpPr>
          <p:cNvPr id="15" name="Date Placeholder 10"/>
          <p:cNvSpPr txBox="1">
            <a:spLocks/>
          </p:cNvSpPr>
          <p:nvPr userDrawn="1"/>
        </p:nvSpPr>
        <p:spPr>
          <a:xfrm>
            <a:off x="8564419" y="6308255"/>
            <a:ext cx="1465181" cy="230657"/>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mn-lt"/>
                <a:ea typeface="+mn-ea"/>
                <a:cs typeface="+mn-cs"/>
              </a:rPr>
              <a:t>October 29, 2014</a:t>
            </a:r>
          </a:p>
        </p:txBody>
      </p:sp>
      <p:sp>
        <p:nvSpPr>
          <p:cNvPr id="16" name="Footer Placeholder 11"/>
          <p:cNvSpPr>
            <a:spLocks noGrp="1"/>
          </p:cNvSpPr>
          <p:nvPr>
            <p:ph type="ftr" sz="quarter" idx="3"/>
          </p:nvPr>
        </p:nvSpPr>
        <p:spPr>
          <a:xfrm>
            <a:off x="4582373" y="6308255"/>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dirty="0"/>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3240001" y="6293597"/>
            <a:ext cx="1342372" cy="23065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arrow margins">
    <p:spTree>
      <p:nvGrpSpPr>
        <p:cNvPr id="1" name=""/>
        <p:cNvGrpSpPr/>
        <p:nvPr/>
      </p:nvGrpSpPr>
      <p:grpSpPr>
        <a:xfrm>
          <a:off x="0" y="0"/>
          <a:ext cx="0" cy="0"/>
          <a:chOff x="0" y="0"/>
          <a:chExt cx="0" cy="0"/>
        </a:xfrm>
      </p:grpSpPr>
      <p:sp>
        <p:nvSpPr>
          <p:cNvPr id="9" name="Title 8"/>
          <p:cNvSpPr>
            <a:spLocks noGrp="1"/>
          </p:cNvSpPr>
          <p:nvPr>
            <p:ph type="title"/>
          </p:nvPr>
        </p:nvSpPr>
        <p:spPr>
          <a:xfrm>
            <a:off x="1080000" y="360000"/>
            <a:ext cx="10029600" cy="369332"/>
          </a:xfrm>
          <a:prstGeom prst="rect">
            <a:avLst/>
          </a:prstGeom>
        </p:spPr>
        <p:txBody>
          <a:bodyPr lIns="0" tIns="0" rIns="0" bIns="0"/>
          <a:lstStyle>
            <a:lvl1pPr>
              <a:defRPr>
                <a:solidFill>
                  <a:srgbClr val="064E83"/>
                </a:solidFill>
              </a:defRPr>
            </a:lvl1pPr>
          </a:lstStyle>
          <a:p>
            <a:r>
              <a:rPr lang="en-GB"/>
              <a:t>Click to edit Master title style</a:t>
            </a:r>
            <a:endParaRPr lang="en-US" dirty="0"/>
          </a:p>
        </p:txBody>
      </p:sp>
      <p:sp>
        <p:nvSpPr>
          <p:cNvPr id="11" name="Content Placeholder 10"/>
          <p:cNvSpPr>
            <a:spLocks noGrp="1"/>
          </p:cNvSpPr>
          <p:nvPr>
            <p:ph sz="quarter" idx="14" hasCustomPrompt="1"/>
          </p:nvPr>
        </p:nvSpPr>
        <p:spPr>
          <a:xfrm>
            <a:off x="1080000" y="936000"/>
            <a:ext cx="10029600"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E4AB80EA-DB86-D849-B86F-15DAF31F0474}" type="slidenum">
              <a:rPr lang="en-US" smtClean="0"/>
              <a:pPr/>
              <a:t>‹#›</a:t>
            </a:fld>
            <a:endParaRPr lang="en-US" dirty="0"/>
          </a:p>
        </p:txBody>
      </p:sp>
      <p:sp>
        <p:nvSpPr>
          <p:cNvPr id="15" name="Date Placeholder 10"/>
          <p:cNvSpPr txBox="1">
            <a:spLocks/>
          </p:cNvSpPr>
          <p:nvPr userDrawn="1"/>
        </p:nvSpPr>
        <p:spPr>
          <a:xfrm>
            <a:off x="8564419" y="6308255"/>
            <a:ext cx="1465181" cy="230657"/>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mn-lt"/>
                <a:ea typeface="+mn-ea"/>
                <a:cs typeface="+mn-cs"/>
              </a:rPr>
              <a:t>October 29, 2014</a:t>
            </a:r>
          </a:p>
        </p:txBody>
      </p:sp>
      <p:sp>
        <p:nvSpPr>
          <p:cNvPr id="16" name="Footer Placeholder 11"/>
          <p:cNvSpPr>
            <a:spLocks noGrp="1"/>
          </p:cNvSpPr>
          <p:nvPr>
            <p:ph type="ftr" sz="quarter" idx="3"/>
          </p:nvPr>
        </p:nvSpPr>
        <p:spPr>
          <a:xfrm>
            <a:off x="3409847" y="6308255"/>
            <a:ext cx="5369906" cy="230657"/>
          </a:xfrm>
          <a:prstGeom prst="rect">
            <a:avLst/>
          </a:prstGeom>
        </p:spPr>
        <p:txBody>
          <a:bodyPr vert="horz" lIns="0" tIns="0" rIns="0" bIns="0" rtlCol="0" anchor="b" anchorCtr="0">
            <a:noAutofit/>
          </a:bodyPr>
          <a:lstStyle>
            <a:lvl1pPr algn="l">
              <a:defRPr sz="900" b="1" i="1" cap="none" baseline="0">
                <a:solidFill>
                  <a:srgbClr val="064E83"/>
                </a:solidFill>
              </a:defRPr>
            </a:lvl1pPr>
          </a:lstStyle>
          <a:p>
            <a:pPr algn="ctr"/>
            <a:r>
              <a:rPr lang="en-US" dirty="0"/>
              <a:t>Annual Seminar 2017 on ‘Ensemble Prediction’ – Roberto Buizza: The Forecast Skill Horizon</a:t>
            </a:r>
          </a:p>
        </p:txBody>
      </p:sp>
      <p:pic>
        <p:nvPicPr>
          <p:cNvPr id="8" name="Picture 7" descr="ECMWF_Master_Logo_RGB_nostrap.png"/>
          <p:cNvPicPr>
            <a:picLocks noChangeAspect="1"/>
          </p:cNvPicPr>
          <p:nvPr userDrawn="1"/>
        </p:nvPicPr>
        <p:blipFill>
          <a:blip r:embed="rId2"/>
          <a:stretch>
            <a:fillRect/>
          </a:stretch>
        </p:blipFill>
        <p:spPr>
          <a:xfrm>
            <a:off x="1080000" y="6308254"/>
            <a:ext cx="1342372" cy="23065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87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8" name="Date Placeholder 10"/>
          <p:cNvSpPr txBox="1">
            <a:spLocks/>
          </p:cNvSpPr>
          <p:nvPr userDrawn="1"/>
        </p:nvSpPr>
        <p:spPr>
          <a:xfrm>
            <a:off x="8564420" y="6308257"/>
            <a:ext cx="1465181" cy="230657"/>
          </a:xfrm>
          <a:prstGeom prst="rect">
            <a:avLst/>
          </a:prstGeom>
        </p:spPr>
        <p:txBody>
          <a:bodyPr vert="horz" lIns="0" tIns="0" rIns="0" bIns="0" rtlCol="0" anchor="b" anchorCtr="0"/>
          <a:lstStyle>
            <a:lvl1pPr algn="r">
              <a:defRPr>
                <a:solidFill>
                  <a:schemeClr val="bg1"/>
                </a:solidFill>
              </a:defRPr>
            </a:lvl1pPr>
          </a:lstStyle>
          <a:p>
            <a:pPr defTabSz="457200">
              <a:defRPr/>
            </a:pPr>
            <a:r>
              <a:rPr lang="en-US" sz="900" dirty="0">
                <a:solidFill>
                  <a:prstClr val="white"/>
                </a:solidFill>
              </a:rPr>
              <a:t>October 29, 2014</a:t>
            </a:r>
          </a:p>
        </p:txBody>
      </p:sp>
    </p:spTree>
    <p:extLst>
      <p:ext uri="{BB962C8B-B14F-4D97-AF65-F5344CB8AC3E}">
        <p14:creationId xmlns:p14="http://schemas.microsoft.com/office/powerpoint/2010/main" val="3824955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Date Placeholder 10"/>
          <p:cNvSpPr txBox="1">
            <a:spLocks/>
          </p:cNvSpPr>
          <p:nvPr userDrawn="1"/>
        </p:nvSpPr>
        <p:spPr>
          <a:xfrm>
            <a:off x="8564420" y="6308257"/>
            <a:ext cx="1465181" cy="230657"/>
          </a:xfrm>
          <a:prstGeom prst="rect">
            <a:avLst/>
          </a:prstGeom>
        </p:spPr>
        <p:txBody>
          <a:bodyPr vert="horz" lIns="0" tIns="0" rIns="0" bIns="0" rtlCol="0" anchor="b" anchorCtr="0"/>
          <a:lstStyle>
            <a:lvl1pPr algn="r">
              <a:defRPr>
                <a:solidFill>
                  <a:schemeClr val="bg1"/>
                </a:solidFill>
              </a:defRPr>
            </a:lvl1pPr>
          </a:lstStyle>
          <a:p>
            <a:pPr defTabSz="457200">
              <a:defRPr/>
            </a:pPr>
            <a:r>
              <a:rPr lang="en-US" sz="900" dirty="0">
                <a:solidFill>
                  <a:prstClr val="white"/>
                </a:solidFill>
              </a:rPr>
              <a:t>October 29, 2014</a:t>
            </a:r>
          </a:p>
        </p:txBody>
      </p:sp>
    </p:spTree>
    <p:extLst>
      <p:ext uri="{BB962C8B-B14F-4D97-AF65-F5344CB8AC3E}">
        <p14:creationId xmlns:p14="http://schemas.microsoft.com/office/powerpoint/2010/main" val="1144811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8" name="Date Placeholder 10"/>
          <p:cNvSpPr txBox="1">
            <a:spLocks/>
          </p:cNvSpPr>
          <p:nvPr userDrawn="1"/>
        </p:nvSpPr>
        <p:spPr>
          <a:xfrm>
            <a:off x="8564420" y="6308257"/>
            <a:ext cx="1465181" cy="230657"/>
          </a:xfrm>
          <a:prstGeom prst="rect">
            <a:avLst/>
          </a:prstGeom>
        </p:spPr>
        <p:txBody>
          <a:bodyPr vert="horz" lIns="0" tIns="0" rIns="0" bIns="0" rtlCol="0" anchor="b" anchorCtr="0"/>
          <a:lstStyle>
            <a:lvl1pPr algn="r">
              <a:defRPr>
                <a:solidFill>
                  <a:schemeClr val="bg1"/>
                </a:solidFill>
              </a:defRPr>
            </a:lvl1pPr>
          </a:lstStyle>
          <a:p>
            <a:pPr defTabSz="457200">
              <a:defRPr/>
            </a:pPr>
            <a:r>
              <a:rPr lang="en-US" sz="900" dirty="0">
                <a:solidFill>
                  <a:prstClr val="white"/>
                </a:solidFill>
              </a:rPr>
              <a:t>October 29, 2014</a:t>
            </a:r>
          </a:p>
        </p:txBody>
      </p:sp>
    </p:spTree>
    <p:extLst>
      <p:ext uri="{BB962C8B-B14F-4D97-AF65-F5344CB8AC3E}">
        <p14:creationId xmlns:p14="http://schemas.microsoft.com/office/powerpoint/2010/main" val="1046969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8" name="Date Placeholder 10"/>
          <p:cNvSpPr txBox="1">
            <a:spLocks/>
          </p:cNvSpPr>
          <p:nvPr userDrawn="1"/>
        </p:nvSpPr>
        <p:spPr>
          <a:xfrm>
            <a:off x="8564420" y="6308257"/>
            <a:ext cx="1465181" cy="230657"/>
          </a:xfrm>
          <a:prstGeom prst="rect">
            <a:avLst/>
          </a:prstGeom>
        </p:spPr>
        <p:txBody>
          <a:bodyPr vert="horz" lIns="0" tIns="0" rIns="0" bIns="0" rtlCol="0" anchor="b" anchorCtr="0"/>
          <a:lstStyle>
            <a:lvl1pPr algn="r">
              <a:defRPr>
                <a:solidFill>
                  <a:schemeClr val="bg1"/>
                </a:solidFill>
              </a:defRPr>
            </a:lvl1pPr>
          </a:lstStyle>
          <a:p>
            <a:pPr defTabSz="457200">
              <a:defRPr/>
            </a:pPr>
            <a:r>
              <a:rPr lang="en-US" sz="900" dirty="0">
                <a:solidFill>
                  <a:prstClr val="white"/>
                </a:solidFill>
              </a:rPr>
              <a:t>October 29, 2014</a:t>
            </a:r>
          </a:p>
        </p:txBody>
      </p:sp>
    </p:spTree>
    <p:extLst>
      <p:ext uri="{BB962C8B-B14F-4D97-AF65-F5344CB8AC3E}">
        <p14:creationId xmlns:p14="http://schemas.microsoft.com/office/powerpoint/2010/main" val="11514618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PowerPoint_strip2.png"/>
          <p:cNvPicPr>
            <a:picLocks noChangeAspect="1"/>
          </p:cNvPicPr>
          <p:nvPr/>
        </p:nvPicPr>
        <p:blipFill>
          <a:blip r:embed="rId13"/>
          <a:stretch>
            <a:fillRect/>
          </a:stretch>
        </p:blipFill>
        <p:spPr>
          <a:xfrm>
            <a:off x="0" y="0"/>
            <a:ext cx="18288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60" r:id="rId5"/>
    <p:sldLayoutId id="2147483665" r:id="rId6"/>
    <p:sldLayoutId id="2147483667" r:id="rId7"/>
    <p:sldLayoutId id="2147483671" r:id="rId8"/>
    <p:sldLayoutId id="2147483672" r:id="rId9"/>
    <p:sldLayoutId id="2147483673" r:id="rId10"/>
    <p:sldLayoutId id="2147483677" r:id="rId11"/>
  </p:sldLayoutIdLst>
  <p:hf hdr="0" dt="0"/>
  <p:txStyles>
    <p:titleStyle>
      <a:lvl1pPr algn="l" defTabSz="457200" rtl="0" eaLnBrk="1" latinLnBrk="0" hangingPunct="1">
        <a:lnSpc>
          <a:spcPts val="2800"/>
        </a:lnSpc>
        <a:spcBef>
          <a:spcPct val="0"/>
        </a:spcBef>
        <a:buNone/>
        <a:defRPr sz="24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chemeClr val="bg1"/>
        </a:buClr>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gif"/><Relationship Id="rId3" Type="http://schemas.openxmlformats.org/officeDocument/2006/relationships/image" Target="../media/image17.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image" Target="../media/image24.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gif"/><Relationship Id="rId1" Type="http://schemas.openxmlformats.org/officeDocument/2006/relationships/slideLayout" Target="../slideLayouts/slideLayout4.xml"/><Relationship Id="rId2"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27.tmp"/></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tm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tmp"/><Relationship Id="rId3" Type="http://schemas.openxmlformats.org/officeDocument/2006/relationships/image" Target="../media/image10.tm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 Id="rId3" Type="http://schemas.openxmlformats.org/officeDocument/2006/relationships/image" Target="../media/image14.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4AB80EA-DB86-D849-B86F-15DAF31F0474}" type="slidenum">
              <a:rPr lang="en-US" smtClean="0"/>
              <a:pPr/>
              <a:t>1</a:t>
            </a:fld>
            <a:endParaRPr lang="en-US" dirty="0"/>
          </a:p>
        </p:txBody>
      </p:sp>
      <p:sp>
        <p:nvSpPr>
          <p:cNvPr id="6" name="Text Placeholder 5"/>
          <p:cNvSpPr txBox="1">
            <a:spLocks/>
          </p:cNvSpPr>
          <p:nvPr/>
        </p:nvSpPr>
        <p:spPr>
          <a:xfrm>
            <a:off x="765175" y="587830"/>
            <a:ext cx="11134057" cy="1164770"/>
          </a:xfrm>
          <a:prstGeom prst="rect">
            <a:avLst/>
          </a:prstGeom>
        </p:spPr>
        <p:txBody>
          <a:bodyPr lIns="0" tIns="0" rIns="0" bIns="0" anchor="t" anchorCtr="0"/>
          <a:lstStyle>
            <a:defPPr>
              <a:defRPr lang="en-US"/>
            </a:defPPr>
            <a:lvl1pPr marL="0" algn="ctr" defTabSz="457200" rtl="0" eaLnBrk="1" latinLnBrk="0" hangingPunct="1">
              <a:defRPr sz="900" b="1" kern="1200">
                <a:solidFill>
                  <a:srgbClr val="064E8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3600" dirty="0"/>
              <a:t>The Forecast Skill Horizon</a:t>
            </a:r>
          </a:p>
        </p:txBody>
      </p:sp>
      <p:grpSp>
        <p:nvGrpSpPr>
          <p:cNvPr id="7" name="Group 6"/>
          <p:cNvGrpSpPr/>
          <p:nvPr/>
        </p:nvGrpSpPr>
        <p:grpSpPr>
          <a:xfrm>
            <a:off x="690234" y="2579914"/>
            <a:ext cx="6385480" cy="3386791"/>
            <a:chOff x="690233" y="1448780"/>
            <a:chExt cx="8006215" cy="4517925"/>
          </a:xfrm>
        </p:grpSpPr>
        <p:grpSp>
          <p:nvGrpSpPr>
            <p:cNvPr id="8" name="Group 7"/>
            <p:cNvGrpSpPr/>
            <p:nvPr/>
          </p:nvGrpSpPr>
          <p:grpSpPr>
            <a:xfrm>
              <a:off x="690233" y="1448780"/>
              <a:ext cx="8006215" cy="4277180"/>
              <a:chOff x="4050370" y="1763815"/>
              <a:chExt cx="5421930" cy="3812416"/>
            </a:xfrm>
          </p:grpSpPr>
          <p:sp>
            <p:nvSpPr>
              <p:cNvPr id="13" name="Oval 5"/>
              <p:cNvSpPr/>
              <p:nvPr/>
            </p:nvSpPr>
            <p:spPr>
              <a:xfrm>
                <a:off x="4412940" y="5077219"/>
                <a:ext cx="4410490" cy="467015"/>
              </a:xfrm>
              <a:custGeom>
                <a:avLst/>
                <a:gdLst>
                  <a:gd name="connsiteX0" fmla="*/ 0 w 1215135"/>
                  <a:gd name="connsiteY0" fmla="*/ 719097 h 1438193"/>
                  <a:gd name="connsiteX1" fmla="*/ 607568 w 1215135"/>
                  <a:gd name="connsiteY1" fmla="*/ 0 h 1438193"/>
                  <a:gd name="connsiteX2" fmla="*/ 1215136 w 1215135"/>
                  <a:gd name="connsiteY2" fmla="*/ 719097 h 1438193"/>
                  <a:gd name="connsiteX3" fmla="*/ 607568 w 1215135"/>
                  <a:gd name="connsiteY3" fmla="*/ 1438194 h 1438193"/>
                  <a:gd name="connsiteX4" fmla="*/ 0 w 1215135"/>
                  <a:gd name="connsiteY4" fmla="*/ 719097 h 1438193"/>
                  <a:gd name="connsiteX0" fmla="*/ 43 w 1215179"/>
                  <a:gd name="connsiteY0" fmla="*/ 719097 h 894883"/>
                  <a:gd name="connsiteX1" fmla="*/ 607611 w 1215179"/>
                  <a:gd name="connsiteY1" fmla="*/ 0 h 894883"/>
                  <a:gd name="connsiteX2" fmla="*/ 1215179 w 1215179"/>
                  <a:gd name="connsiteY2" fmla="*/ 719097 h 894883"/>
                  <a:gd name="connsiteX3" fmla="*/ 631674 w 1215179"/>
                  <a:gd name="connsiteY3" fmla="*/ 716299 h 894883"/>
                  <a:gd name="connsiteX4" fmla="*/ 43 w 1215179"/>
                  <a:gd name="connsiteY4" fmla="*/ 719097 h 894883"/>
                  <a:gd name="connsiteX0" fmla="*/ 1103733 w 2318869"/>
                  <a:gd name="connsiteY0" fmla="*/ 719097 h 1594604"/>
                  <a:gd name="connsiteX1" fmla="*/ 1711301 w 2318869"/>
                  <a:gd name="connsiteY1" fmla="*/ 0 h 1594604"/>
                  <a:gd name="connsiteX2" fmla="*/ 2318869 w 2318869"/>
                  <a:gd name="connsiteY2" fmla="*/ 719097 h 1594604"/>
                  <a:gd name="connsiteX3" fmla="*/ 62975 w 2318869"/>
                  <a:gd name="connsiteY3" fmla="*/ 1594604 h 1594604"/>
                  <a:gd name="connsiteX4" fmla="*/ 1103733 w 2318869"/>
                  <a:gd name="connsiteY4" fmla="*/ 719097 h 1594604"/>
                  <a:gd name="connsiteX0" fmla="*/ 1023418 w 2286681"/>
                  <a:gd name="connsiteY0" fmla="*/ 1073928 h 1607456"/>
                  <a:gd name="connsiteX1" fmla="*/ 1679113 w 2286681"/>
                  <a:gd name="connsiteY1" fmla="*/ 5916 h 1607456"/>
                  <a:gd name="connsiteX2" fmla="*/ 2286681 w 2286681"/>
                  <a:gd name="connsiteY2" fmla="*/ 725013 h 1607456"/>
                  <a:gd name="connsiteX3" fmla="*/ 30787 w 2286681"/>
                  <a:gd name="connsiteY3" fmla="*/ 1600520 h 1607456"/>
                  <a:gd name="connsiteX4" fmla="*/ 1023418 w 2286681"/>
                  <a:gd name="connsiteY4" fmla="*/ 1073928 h 1607456"/>
                  <a:gd name="connsiteX0" fmla="*/ 1113645 w 4145550"/>
                  <a:gd name="connsiteY0" fmla="*/ 1072232 h 1731637"/>
                  <a:gd name="connsiteX1" fmla="*/ 1769340 w 4145550"/>
                  <a:gd name="connsiteY1" fmla="*/ 4220 h 1731637"/>
                  <a:gd name="connsiteX2" fmla="*/ 4145550 w 4145550"/>
                  <a:gd name="connsiteY2" fmla="*/ 1505369 h 1731637"/>
                  <a:gd name="connsiteX3" fmla="*/ 121014 w 4145550"/>
                  <a:gd name="connsiteY3" fmla="*/ 1598824 h 1731637"/>
                  <a:gd name="connsiteX4" fmla="*/ 1113645 w 4145550"/>
                  <a:gd name="connsiteY4" fmla="*/ 1072232 h 1731637"/>
                  <a:gd name="connsiteX0" fmla="*/ 1113645 w 4304873"/>
                  <a:gd name="connsiteY0" fmla="*/ 1072364 h 1639472"/>
                  <a:gd name="connsiteX1" fmla="*/ 1769340 w 4304873"/>
                  <a:gd name="connsiteY1" fmla="*/ 4352 h 1639472"/>
                  <a:gd name="connsiteX2" fmla="*/ 3332429 w 4304873"/>
                  <a:gd name="connsiteY2" fmla="*/ 726490 h 1639472"/>
                  <a:gd name="connsiteX3" fmla="*/ 4145550 w 4304873"/>
                  <a:gd name="connsiteY3" fmla="*/ 1505501 h 1639472"/>
                  <a:gd name="connsiteX4" fmla="*/ 121014 w 4304873"/>
                  <a:gd name="connsiteY4" fmla="*/ 1598956 h 1639472"/>
                  <a:gd name="connsiteX5" fmla="*/ 1113645 w 4304873"/>
                  <a:gd name="connsiteY5" fmla="*/ 1072364 h 1639472"/>
                  <a:gd name="connsiteX0" fmla="*/ 1113645 w 4242269"/>
                  <a:gd name="connsiteY0" fmla="*/ 1068322 h 1635430"/>
                  <a:gd name="connsiteX1" fmla="*/ 1769340 w 4242269"/>
                  <a:gd name="connsiteY1" fmla="*/ 310 h 1635430"/>
                  <a:gd name="connsiteX2" fmla="*/ 2442092 w 4242269"/>
                  <a:gd name="connsiteY2" fmla="*/ 1179648 h 1635430"/>
                  <a:gd name="connsiteX3" fmla="*/ 4145550 w 4242269"/>
                  <a:gd name="connsiteY3" fmla="*/ 1501459 h 1635430"/>
                  <a:gd name="connsiteX4" fmla="*/ 121014 w 4242269"/>
                  <a:gd name="connsiteY4" fmla="*/ 1594914 h 1635430"/>
                  <a:gd name="connsiteX5" fmla="*/ 1113645 w 4242269"/>
                  <a:gd name="connsiteY5" fmla="*/ 1068322 h 1635430"/>
                  <a:gd name="connsiteX0" fmla="*/ 1282917 w 4219035"/>
                  <a:gd name="connsiteY0" fmla="*/ 1116234 h 1631679"/>
                  <a:gd name="connsiteX1" fmla="*/ 1746106 w 4219035"/>
                  <a:gd name="connsiteY1" fmla="*/ 96 h 1631679"/>
                  <a:gd name="connsiteX2" fmla="*/ 2418858 w 4219035"/>
                  <a:gd name="connsiteY2" fmla="*/ 1179434 h 1631679"/>
                  <a:gd name="connsiteX3" fmla="*/ 4122316 w 4219035"/>
                  <a:gd name="connsiteY3" fmla="*/ 1501245 h 1631679"/>
                  <a:gd name="connsiteX4" fmla="*/ 97780 w 4219035"/>
                  <a:gd name="connsiteY4" fmla="*/ 1594700 h 1631679"/>
                  <a:gd name="connsiteX5" fmla="*/ 1282917 w 4219035"/>
                  <a:gd name="connsiteY5" fmla="*/ 1116234 h 1631679"/>
                  <a:gd name="connsiteX0" fmla="*/ 1285463 w 4267678"/>
                  <a:gd name="connsiteY0" fmla="*/ 1116234 h 1627312"/>
                  <a:gd name="connsiteX1" fmla="*/ 1748652 w 4267678"/>
                  <a:gd name="connsiteY1" fmla="*/ 96 h 1627312"/>
                  <a:gd name="connsiteX2" fmla="*/ 2421404 w 4267678"/>
                  <a:gd name="connsiteY2" fmla="*/ 1179434 h 1627312"/>
                  <a:gd name="connsiteX3" fmla="*/ 4172988 w 4267678"/>
                  <a:gd name="connsiteY3" fmla="*/ 1489214 h 1627312"/>
                  <a:gd name="connsiteX4" fmla="*/ 100326 w 4267678"/>
                  <a:gd name="connsiteY4" fmla="*/ 1594700 h 1627312"/>
                  <a:gd name="connsiteX5" fmla="*/ 1285463 w 4267678"/>
                  <a:gd name="connsiteY5" fmla="*/ 1116234 h 1627312"/>
                  <a:gd name="connsiteX0" fmla="*/ 1285463 w 4271098"/>
                  <a:gd name="connsiteY0" fmla="*/ 1116234 h 1627312"/>
                  <a:gd name="connsiteX1" fmla="*/ 1748652 w 4271098"/>
                  <a:gd name="connsiteY1" fmla="*/ 96 h 1627312"/>
                  <a:gd name="connsiteX2" fmla="*/ 2421404 w 4271098"/>
                  <a:gd name="connsiteY2" fmla="*/ 1179434 h 1627312"/>
                  <a:gd name="connsiteX3" fmla="*/ 4172988 w 4271098"/>
                  <a:gd name="connsiteY3" fmla="*/ 1489214 h 1627312"/>
                  <a:gd name="connsiteX4" fmla="*/ 100326 w 4271098"/>
                  <a:gd name="connsiteY4" fmla="*/ 1594700 h 1627312"/>
                  <a:gd name="connsiteX5" fmla="*/ 1285463 w 4271098"/>
                  <a:gd name="connsiteY5" fmla="*/ 1116234 h 1627312"/>
                  <a:gd name="connsiteX0" fmla="*/ 1288025 w 4319787"/>
                  <a:gd name="connsiteY0" fmla="*/ 1116234 h 1653768"/>
                  <a:gd name="connsiteX1" fmla="*/ 1751214 w 4319787"/>
                  <a:gd name="connsiteY1" fmla="*/ 96 h 1653768"/>
                  <a:gd name="connsiteX2" fmla="*/ 2423966 w 4319787"/>
                  <a:gd name="connsiteY2" fmla="*/ 1179434 h 1653768"/>
                  <a:gd name="connsiteX3" fmla="*/ 4223676 w 4319787"/>
                  <a:gd name="connsiteY3" fmla="*/ 1549372 h 1653768"/>
                  <a:gd name="connsiteX4" fmla="*/ 102888 w 4319787"/>
                  <a:gd name="connsiteY4" fmla="*/ 1594700 h 1653768"/>
                  <a:gd name="connsiteX5" fmla="*/ 1288025 w 4319787"/>
                  <a:gd name="connsiteY5" fmla="*/ 1116234 h 1653768"/>
                  <a:gd name="connsiteX0" fmla="*/ 1288025 w 4319787"/>
                  <a:gd name="connsiteY0" fmla="*/ 1116234 h 1637953"/>
                  <a:gd name="connsiteX1" fmla="*/ 1751214 w 4319787"/>
                  <a:gd name="connsiteY1" fmla="*/ 96 h 1637953"/>
                  <a:gd name="connsiteX2" fmla="*/ 2423966 w 4319787"/>
                  <a:gd name="connsiteY2" fmla="*/ 1179434 h 1637953"/>
                  <a:gd name="connsiteX3" fmla="*/ 4223676 w 4319787"/>
                  <a:gd name="connsiteY3" fmla="*/ 1549372 h 1637953"/>
                  <a:gd name="connsiteX4" fmla="*/ 102888 w 4319787"/>
                  <a:gd name="connsiteY4" fmla="*/ 1594700 h 1637953"/>
                  <a:gd name="connsiteX5" fmla="*/ 1288025 w 4319787"/>
                  <a:gd name="connsiteY5" fmla="*/ 1116234 h 1637953"/>
                  <a:gd name="connsiteX0" fmla="*/ 1288025 w 4319787"/>
                  <a:gd name="connsiteY0" fmla="*/ 1116234 h 1643392"/>
                  <a:gd name="connsiteX1" fmla="*/ 1751214 w 4319787"/>
                  <a:gd name="connsiteY1" fmla="*/ 96 h 1643392"/>
                  <a:gd name="connsiteX2" fmla="*/ 2423966 w 4319787"/>
                  <a:gd name="connsiteY2" fmla="*/ 1179434 h 1643392"/>
                  <a:gd name="connsiteX3" fmla="*/ 4223676 w 4319787"/>
                  <a:gd name="connsiteY3" fmla="*/ 1561404 h 1643392"/>
                  <a:gd name="connsiteX4" fmla="*/ 102888 w 4319787"/>
                  <a:gd name="connsiteY4" fmla="*/ 1594700 h 1643392"/>
                  <a:gd name="connsiteX5" fmla="*/ 1288025 w 4319787"/>
                  <a:gd name="connsiteY5" fmla="*/ 1116234 h 1643392"/>
                  <a:gd name="connsiteX0" fmla="*/ 1288025 w 4316419"/>
                  <a:gd name="connsiteY0" fmla="*/ 1116234 h 1643392"/>
                  <a:gd name="connsiteX1" fmla="*/ 1751214 w 4316419"/>
                  <a:gd name="connsiteY1" fmla="*/ 96 h 1643392"/>
                  <a:gd name="connsiteX2" fmla="*/ 2423966 w 4316419"/>
                  <a:gd name="connsiteY2" fmla="*/ 1179434 h 1643392"/>
                  <a:gd name="connsiteX3" fmla="*/ 4223676 w 4316419"/>
                  <a:gd name="connsiteY3" fmla="*/ 1561404 h 1643392"/>
                  <a:gd name="connsiteX4" fmla="*/ 102888 w 4316419"/>
                  <a:gd name="connsiteY4" fmla="*/ 1594700 h 1643392"/>
                  <a:gd name="connsiteX5" fmla="*/ 1288025 w 4316419"/>
                  <a:gd name="connsiteY5" fmla="*/ 1116234 h 1643392"/>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595025"/>
                  <a:gd name="connsiteX1" fmla="*/ 1751214 w 4316419"/>
                  <a:gd name="connsiteY1" fmla="*/ 96 h 1595025"/>
                  <a:gd name="connsiteX2" fmla="*/ 2423966 w 4316419"/>
                  <a:gd name="connsiteY2" fmla="*/ 1179434 h 1595025"/>
                  <a:gd name="connsiteX3" fmla="*/ 4223676 w 4316419"/>
                  <a:gd name="connsiteY3" fmla="*/ 1561404 h 1595025"/>
                  <a:gd name="connsiteX4" fmla="*/ 102888 w 4316419"/>
                  <a:gd name="connsiteY4" fmla="*/ 1594700 h 1595025"/>
                  <a:gd name="connsiteX5" fmla="*/ 1288025 w 4316419"/>
                  <a:gd name="connsiteY5" fmla="*/ 1116234 h 1595025"/>
                  <a:gd name="connsiteX0" fmla="*/ 1267986 w 3929583"/>
                  <a:gd name="connsiteY0" fmla="*/ 1116234 h 1630875"/>
                  <a:gd name="connsiteX1" fmla="*/ 1731175 w 3929583"/>
                  <a:gd name="connsiteY1" fmla="*/ 96 h 1630875"/>
                  <a:gd name="connsiteX2" fmla="*/ 2403927 w 3929583"/>
                  <a:gd name="connsiteY2" fmla="*/ 1179434 h 1630875"/>
                  <a:gd name="connsiteX3" fmla="*/ 3818626 w 3929583"/>
                  <a:gd name="connsiteY3" fmla="*/ 1597498 h 1630875"/>
                  <a:gd name="connsiteX4" fmla="*/ 82849 w 3929583"/>
                  <a:gd name="connsiteY4" fmla="*/ 1594700 h 1630875"/>
                  <a:gd name="connsiteX5" fmla="*/ 1267986 w 3929583"/>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0764 w 3914798"/>
                  <a:gd name="connsiteY0" fmla="*/ 1116234 h 1597498"/>
                  <a:gd name="connsiteX1" fmla="*/ 1723953 w 3914798"/>
                  <a:gd name="connsiteY1" fmla="*/ 96 h 1597498"/>
                  <a:gd name="connsiteX2" fmla="*/ 2396705 w 3914798"/>
                  <a:gd name="connsiteY2" fmla="*/ 1179434 h 1597498"/>
                  <a:gd name="connsiteX3" fmla="*/ 3811404 w 3914798"/>
                  <a:gd name="connsiteY3" fmla="*/ 1597498 h 1597498"/>
                  <a:gd name="connsiteX4" fmla="*/ 75627 w 3914798"/>
                  <a:gd name="connsiteY4" fmla="*/ 1594700 h 1597498"/>
                  <a:gd name="connsiteX5" fmla="*/ 1260764 w 3914798"/>
                  <a:gd name="connsiteY5" fmla="*/ 1116234 h 1597498"/>
                  <a:gd name="connsiteX0" fmla="*/ 1569440 w 4223474"/>
                  <a:gd name="connsiteY0" fmla="*/ 1116234 h 1597498"/>
                  <a:gd name="connsiteX1" fmla="*/ 2032629 w 4223474"/>
                  <a:gd name="connsiteY1" fmla="*/ 96 h 1597498"/>
                  <a:gd name="connsiteX2" fmla="*/ 2705381 w 4223474"/>
                  <a:gd name="connsiteY2" fmla="*/ 1179434 h 1597498"/>
                  <a:gd name="connsiteX3" fmla="*/ 4120080 w 4223474"/>
                  <a:gd name="connsiteY3" fmla="*/ 1597498 h 1597498"/>
                  <a:gd name="connsiteX4" fmla="*/ 384303 w 4223474"/>
                  <a:gd name="connsiteY4" fmla="*/ 1594700 h 1597498"/>
                  <a:gd name="connsiteX5" fmla="*/ 1569440 w 4223474"/>
                  <a:gd name="connsiteY5" fmla="*/ 1116234 h 1597498"/>
                  <a:gd name="connsiteX0" fmla="*/ 1862716 w 4516750"/>
                  <a:gd name="connsiteY0" fmla="*/ 1116234 h 1607111"/>
                  <a:gd name="connsiteX1" fmla="*/ 2325905 w 4516750"/>
                  <a:gd name="connsiteY1" fmla="*/ 96 h 1607111"/>
                  <a:gd name="connsiteX2" fmla="*/ 2998657 w 4516750"/>
                  <a:gd name="connsiteY2" fmla="*/ 1179434 h 1607111"/>
                  <a:gd name="connsiteX3" fmla="*/ 4413356 w 4516750"/>
                  <a:gd name="connsiteY3" fmla="*/ 1597498 h 1607111"/>
                  <a:gd name="connsiteX4" fmla="*/ 352727 w 4516750"/>
                  <a:gd name="connsiteY4" fmla="*/ 1606732 h 1607111"/>
                  <a:gd name="connsiteX5" fmla="*/ 1862716 w 4516750"/>
                  <a:gd name="connsiteY5" fmla="*/ 1116234 h 1607111"/>
                  <a:gd name="connsiteX0" fmla="*/ 2049905 w 4703939"/>
                  <a:gd name="connsiteY0" fmla="*/ 1116234 h 1619128"/>
                  <a:gd name="connsiteX1" fmla="*/ 2513094 w 4703939"/>
                  <a:gd name="connsiteY1" fmla="*/ 96 h 1619128"/>
                  <a:gd name="connsiteX2" fmla="*/ 3185846 w 4703939"/>
                  <a:gd name="connsiteY2" fmla="*/ 1179434 h 1619128"/>
                  <a:gd name="connsiteX3" fmla="*/ 4600545 w 4703939"/>
                  <a:gd name="connsiteY3" fmla="*/ 1597498 h 1619128"/>
                  <a:gd name="connsiteX4" fmla="*/ 335380 w 4703939"/>
                  <a:gd name="connsiteY4" fmla="*/ 1618764 h 1619128"/>
                  <a:gd name="connsiteX5" fmla="*/ 2049905 w 4703939"/>
                  <a:gd name="connsiteY5" fmla="*/ 1116234 h 1619128"/>
                  <a:gd name="connsiteX0" fmla="*/ 1784945 w 4553204"/>
                  <a:gd name="connsiteY0" fmla="*/ 1116234 h 1656721"/>
                  <a:gd name="connsiteX1" fmla="*/ 2248134 w 4553204"/>
                  <a:gd name="connsiteY1" fmla="*/ 96 h 1656721"/>
                  <a:gd name="connsiteX2" fmla="*/ 2920886 w 4553204"/>
                  <a:gd name="connsiteY2" fmla="*/ 1179434 h 1656721"/>
                  <a:gd name="connsiteX3" fmla="*/ 4455901 w 4553204"/>
                  <a:gd name="connsiteY3" fmla="*/ 1621561 h 1656721"/>
                  <a:gd name="connsiteX4" fmla="*/ 70420 w 4553204"/>
                  <a:gd name="connsiteY4" fmla="*/ 1618764 h 1656721"/>
                  <a:gd name="connsiteX5" fmla="*/ 1784945 w 4553204"/>
                  <a:gd name="connsiteY5" fmla="*/ 1116234 h 1656721"/>
                  <a:gd name="connsiteX0" fmla="*/ 1801069 w 4569328"/>
                  <a:gd name="connsiteY0" fmla="*/ 1116234 h 1621561"/>
                  <a:gd name="connsiteX1" fmla="*/ 2264258 w 4569328"/>
                  <a:gd name="connsiteY1" fmla="*/ 96 h 1621561"/>
                  <a:gd name="connsiteX2" fmla="*/ 2937010 w 4569328"/>
                  <a:gd name="connsiteY2" fmla="*/ 1179434 h 1621561"/>
                  <a:gd name="connsiteX3" fmla="*/ 4472025 w 4569328"/>
                  <a:gd name="connsiteY3" fmla="*/ 1621561 h 1621561"/>
                  <a:gd name="connsiteX4" fmla="*/ 86544 w 4569328"/>
                  <a:gd name="connsiteY4" fmla="*/ 1618764 h 1621561"/>
                  <a:gd name="connsiteX5" fmla="*/ 1801069 w 4569328"/>
                  <a:gd name="connsiteY5" fmla="*/ 1116234 h 1621561"/>
                  <a:gd name="connsiteX0" fmla="*/ 1674345 w 4562920"/>
                  <a:gd name="connsiteY0" fmla="*/ 1315116 h 1642314"/>
                  <a:gd name="connsiteX1" fmla="*/ 2257850 w 4562920"/>
                  <a:gd name="connsiteY1" fmla="*/ 394 h 1642314"/>
                  <a:gd name="connsiteX2" fmla="*/ 2930602 w 4562920"/>
                  <a:gd name="connsiteY2" fmla="*/ 1179732 h 1642314"/>
                  <a:gd name="connsiteX3" fmla="*/ 4465617 w 4562920"/>
                  <a:gd name="connsiteY3" fmla="*/ 1621859 h 1642314"/>
                  <a:gd name="connsiteX4" fmla="*/ 80136 w 4562920"/>
                  <a:gd name="connsiteY4" fmla="*/ 1619062 h 1642314"/>
                  <a:gd name="connsiteX5" fmla="*/ 1674345 w 4562920"/>
                  <a:gd name="connsiteY5" fmla="*/ 1315116 h 1642314"/>
                  <a:gd name="connsiteX0" fmla="*/ 1674345 w 4561785"/>
                  <a:gd name="connsiteY0" fmla="*/ 1314729 h 1641927"/>
                  <a:gd name="connsiteX1" fmla="*/ 2257850 w 4561785"/>
                  <a:gd name="connsiteY1" fmla="*/ 7 h 1641927"/>
                  <a:gd name="connsiteX2" fmla="*/ 2906539 w 4561785"/>
                  <a:gd name="connsiteY2" fmla="*/ 1297024 h 1641927"/>
                  <a:gd name="connsiteX3" fmla="*/ 4465617 w 4561785"/>
                  <a:gd name="connsiteY3" fmla="*/ 1621472 h 1641927"/>
                  <a:gd name="connsiteX4" fmla="*/ 80136 w 4561785"/>
                  <a:gd name="connsiteY4" fmla="*/ 1618675 h 1641927"/>
                  <a:gd name="connsiteX5" fmla="*/ 1674345 w 4561785"/>
                  <a:gd name="connsiteY5" fmla="*/ 1314729 h 1641927"/>
                  <a:gd name="connsiteX0" fmla="*/ 1677699 w 4565139"/>
                  <a:gd name="connsiteY0" fmla="*/ 1314729 h 1621472"/>
                  <a:gd name="connsiteX1" fmla="*/ 2261204 w 4565139"/>
                  <a:gd name="connsiteY1" fmla="*/ 7 h 1621472"/>
                  <a:gd name="connsiteX2" fmla="*/ 2909893 w 4565139"/>
                  <a:gd name="connsiteY2" fmla="*/ 1297024 h 1621472"/>
                  <a:gd name="connsiteX3" fmla="*/ 4468971 w 4565139"/>
                  <a:gd name="connsiteY3" fmla="*/ 1621472 h 1621472"/>
                  <a:gd name="connsiteX4" fmla="*/ 83490 w 4565139"/>
                  <a:gd name="connsiteY4" fmla="*/ 1618675 h 1621472"/>
                  <a:gd name="connsiteX5" fmla="*/ 1677699 w 4565139"/>
                  <a:gd name="connsiteY5" fmla="*/ 1314729 h 1621472"/>
                  <a:gd name="connsiteX0" fmla="*/ 1502548 w 4579483"/>
                  <a:gd name="connsiteY0" fmla="*/ 1162205 h 1653654"/>
                  <a:gd name="connsiteX1" fmla="*/ 2275548 w 4579483"/>
                  <a:gd name="connsiteY1" fmla="*/ 409 h 1653654"/>
                  <a:gd name="connsiteX2" fmla="*/ 2924237 w 4579483"/>
                  <a:gd name="connsiteY2" fmla="*/ 1297426 h 1653654"/>
                  <a:gd name="connsiteX3" fmla="*/ 4483315 w 4579483"/>
                  <a:gd name="connsiteY3" fmla="*/ 1621874 h 1653654"/>
                  <a:gd name="connsiteX4" fmla="*/ 97834 w 4579483"/>
                  <a:gd name="connsiteY4" fmla="*/ 1619077 h 1653654"/>
                  <a:gd name="connsiteX5" fmla="*/ 1502548 w 4579483"/>
                  <a:gd name="connsiteY5" fmla="*/ 1162205 h 1653654"/>
                  <a:gd name="connsiteX0" fmla="*/ 1502548 w 4608468"/>
                  <a:gd name="connsiteY0" fmla="*/ 1161957 h 1653406"/>
                  <a:gd name="connsiteX1" fmla="*/ 2275548 w 4608468"/>
                  <a:gd name="connsiteY1" fmla="*/ 161 h 1653406"/>
                  <a:gd name="connsiteX2" fmla="*/ 3404289 w 4608468"/>
                  <a:gd name="connsiteY2" fmla="*/ 1246203 h 1653406"/>
                  <a:gd name="connsiteX3" fmla="*/ 4483315 w 4608468"/>
                  <a:gd name="connsiteY3" fmla="*/ 1621626 h 1653406"/>
                  <a:gd name="connsiteX4" fmla="*/ 97834 w 4608468"/>
                  <a:gd name="connsiteY4" fmla="*/ 1618829 h 1653406"/>
                  <a:gd name="connsiteX5" fmla="*/ 1502548 w 4608468"/>
                  <a:gd name="connsiteY5" fmla="*/ 1161957 h 1653406"/>
                  <a:gd name="connsiteX0" fmla="*/ 1502548 w 4592113"/>
                  <a:gd name="connsiteY0" fmla="*/ 1161910 h 1653359"/>
                  <a:gd name="connsiteX1" fmla="*/ 2275548 w 4592113"/>
                  <a:gd name="connsiteY1" fmla="*/ 114 h 1653359"/>
                  <a:gd name="connsiteX2" fmla="*/ 3164263 w 4592113"/>
                  <a:gd name="connsiteY2" fmla="*/ 1093231 h 1653359"/>
                  <a:gd name="connsiteX3" fmla="*/ 4483315 w 4592113"/>
                  <a:gd name="connsiteY3" fmla="*/ 1621579 h 1653359"/>
                  <a:gd name="connsiteX4" fmla="*/ 97834 w 4592113"/>
                  <a:gd name="connsiteY4" fmla="*/ 1618782 h 1653359"/>
                  <a:gd name="connsiteX5" fmla="*/ 1502548 w 4592113"/>
                  <a:gd name="connsiteY5" fmla="*/ 1161910 h 1653359"/>
                  <a:gd name="connsiteX0" fmla="*/ 1434767 w 4600131"/>
                  <a:gd name="connsiteY0" fmla="*/ 1187496 h 1651567"/>
                  <a:gd name="connsiteX1" fmla="*/ 2283565 w 4600131"/>
                  <a:gd name="connsiteY1" fmla="*/ 211 h 1651567"/>
                  <a:gd name="connsiteX2" fmla="*/ 3172280 w 4600131"/>
                  <a:gd name="connsiteY2" fmla="*/ 1093328 h 1651567"/>
                  <a:gd name="connsiteX3" fmla="*/ 4491332 w 4600131"/>
                  <a:gd name="connsiteY3" fmla="*/ 1621676 h 1651567"/>
                  <a:gd name="connsiteX4" fmla="*/ 105851 w 4600131"/>
                  <a:gd name="connsiteY4" fmla="*/ 1618879 h 1651567"/>
                  <a:gd name="connsiteX5" fmla="*/ 1434767 w 4600131"/>
                  <a:gd name="connsiteY5" fmla="*/ 1187496 h 1651567"/>
                  <a:gd name="connsiteX0" fmla="*/ 1258511 w 4624395"/>
                  <a:gd name="connsiteY0" fmla="*/ 1213112 h 1649809"/>
                  <a:gd name="connsiteX1" fmla="*/ 2307829 w 4624395"/>
                  <a:gd name="connsiteY1" fmla="*/ 340 h 1649809"/>
                  <a:gd name="connsiteX2" fmla="*/ 3196544 w 4624395"/>
                  <a:gd name="connsiteY2" fmla="*/ 1093457 h 1649809"/>
                  <a:gd name="connsiteX3" fmla="*/ 4515596 w 4624395"/>
                  <a:gd name="connsiteY3" fmla="*/ 1621805 h 1649809"/>
                  <a:gd name="connsiteX4" fmla="*/ 130115 w 4624395"/>
                  <a:gd name="connsiteY4" fmla="*/ 1619008 h 1649809"/>
                  <a:gd name="connsiteX5" fmla="*/ 1258511 w 4624395"/>
                  <a:gd name="connsiteY5" fmla="*/ 1213112 h 1649809"/>
                  <a:gd name="connsiteX0" fmla="*/ 1258511 w 4642288"/>
                  <a:gd name="connsiteY0" fmla="*/ 1212813 h 1649510"/>
                  <a:gd name="connsiteX1" fmla="*/ 2307829 w 4642288"/>
                  <a:gd name="connsiteY1" fmla="*/ 41 h 1649510"/>
                  <a:gd name="connsiteX2" fmla="*/ 3456041 w 4642288"/>
                  <a:gd name="connsiteY2" fmla="*/ 1169620 h 1649510"/>
                  <a:gd name="connsiteX3" fmla="*/ 4515596 w 4642288"/>
                  <a:gd name="connsiteY3" fmla="*/ 1621506 h 1649510"/>
                  <a:gd name="connsiteX4" fmla="*/ 130115 w 4642288"/>
                  <a:gd name="connsiteY4" fmla="*/ 1618709 h 1649510"/>
                  <a:gd name="connsiteX5" fmla="*/ 1258511 w 4642288"/>
                  <a:gd name="connsiteY5" fmla="*/ 1212813 h 164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2288" h="1649510">
                    <a:moveTo>
                      <a:pt x="1258511" y="1212813"/>
                    </a:moveTo>
                    <a:cubicBezTo>
                      <a:pt x="1621463" y="943035"/>
                      <a:pt x="1941574" y="7240"/>
                      <a:pt x="2307829" y="41"/>
                    </a:cubicBezTo>
                    <a:cubicBezTo>
                      <a:pt x="2674084" y="-7158"/>
                      <a:pt x="3060006" y="919429"/>
                      <a:pt x="3456041" y="1169620"/>
                    </a:cubicBezTo>
                    <a:cubicBezTo>
                      <a:pt x="3852076" y="1419811"/>
                      <a:pt x="5026770" y="1620473"/>
                      <a:pt x="4515596" y="1621506"/>
                    </a:cubicBezTo>
                    <a:cubicBezTo>
                      <a:pt x="3053769" y="1620574"/>
                      <a:pt x="672962" y="1686824"/>
                      <a:pt x="130115" y="1618709"/>
                    </a:cubicBezTo>
                    <a:cubicBezTo>
                      <a:pt x="-412732" y="1550594"/>
                      <a:pt x="895559" y="1482591"/>
                      <a:pt x="1258511" y="1212813"/>
                    </a:cubicBezTo>
                    <a:close/>
                  </a:path>
                </a:pathLst>
              </a:custGeom>
              <a:solidFill>
                <a:schemeClr val="bg1">
                  <a:lumMod val="65000"/>
                </a:schemeClr>
              </a:solidFill>
              <a:ln cap="flat">
                <a:solidFill>
                  <a:schemeClr val="accent3">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5"/>
              <p:cNvSpPr/>
              <p:nvPr/>
            </p:nvSpPr>
            <p:spPr>
              <a:xfrm>
                <a:off x="4841694" y="4796589"/>
                <a:ext cx="4381153" cy="779642"/>
              </a:xfrm>
              <a:custGeom>
                <a:avLst/>
                <a:gdLst>
                  <a:gd name="connsiteX0" fmla="*/ 0 w 1215135"/>
                  <a:gd name="connsiteY0" fmla="*/ 719097 h 1438193"/>
                  <a:gd name="connsiteX1" fmla="*/ 607568 w 1215135"/>
                  <a:gd name="connsiteY1" fmla="*/ 0 h 1438193"/>
                  <a:gd name="connsiteX2" fmla="*/ 1215136 w 1215135"/>
                  <a:gd name="connsiteY2" fmla="*/ 719097 h 1438193"/>
                  <a:gd name="connsiteX3" fmla="*/ 607568 w 1215135"/>
                  <a:gd name="connsiteY3" fmla="*/ 1438194 h 1438193"/>
                  <a:gd name="connsiteX4" fmla="*/ 0 w 1215135"/>
                  <a:gd name="connsiteY4" fmla="*/ 719097 h 1438193"/>
                  <a:gd name="connsiteX0" fmla="*/ 43 w 1215179"/>
                  <a:gd name="connsiteY0" fmla="*/ 719097 h 894883"/>
                  <a:gd name="connsiteX1" fmla="*/ 607611 w 1215179"/>
                  <a:gd name="connsiteY1" fmla="*/ 0 h 894883"/>
                  <a:gd name="connsiteX2" fmla="*/ 1215179 w 1215179"/>
                  <a:gd name="connsiteY2" fmla="*/ 719097 h 894883"/>
                  <a:gd name="connsiteX3" fmla="*/ 631674 w 1215179"/>
                  <a:gd name="connsiteY3" fmla="*/ 716299 h 894883"/>
                  <a:gd name="connsiteX4" fmla="*/ 43 w 1215179"/>
                  <a:gd name="connsiteY4" fmla="*/ 719097 h 894883"/>
                  <a:gd name="connsiteX0" fmla="*/ 1103733 w 2318869"/>
                  <a:gd name="connsiteY0" fmla="*/ 719097 h 1594604"/>
                  <a:gd name="connsiteX1" fmla="*/ 1711301 w 2318869"/>
                  <a:gd name="connsiteY1" fmla="*/ 0 h 1594604"/>
                  <a:gd name="connsiteX2" fmla="*/ 2318869 w 2318869"/>
                  <a:gd name="connsiteY2" fmla="*/ 719097 h 1594604"/>
                  <a:gd name="connsiteX3" fmla="*/ 62975 w 2318869"/>
                  <a:gd name="connsiteY3" fmla="*/ 1594604 h 1594604"/>
                  <a:gd name="connsiteX4" fmla="*/ 1103733 w 2318869"/>
                  <a:gd name="connsiteY4" fmla="*/ 719097 h 1594604"/>
                  <a:gd name="connsiteX0" fmla="*/ 1023418 w 2286681"/>
                  <a:gd name="connsiteY0" fmla="*/ 1073928 h 1607456"/>
                  <a:gd name="connsiteX1" fmla="*/ 1679113 w 2286681"/>
                  <a:gd name="connsiteY1" fmla="*/ 5916 h 1607456"/>
                  <a:gd name="connsiteX2" fmla="*/ 2286681 w 2286681"/>
                  <a:gd name="connsiteY2" fmla="*/ 725013 h 1607456"/>
                  <a:gd name="connsiteX3" fmla="*/ 30787 w 2286681"/>
                  <a:gd name="connsiteY3" fmla="*/ 1600520 h 1607456"/>
                  <a:gd name="connsiteX4" fmla="*/ 1023418 w 2286681"/>
                  <a:gd name="connsiteY4" fmla="*/ 1073928 h 1607456"/>
                  <a:gd name="connsiteX0" fmla="*/ 1113645 w 4145550"/>
                  <a:gd name="connsiteY0" fmla="*/ 1072232 h 1731637"/>
                  <a:gd name="connsiteX1" fmla="*/ 1769340 w 4145550"/>
                  <a:gd name="connsiteY1" fmla="*/ 4220 h 1731637"/>
                  <a:gd name="connsiteX2" fmla="*/ 4145550 w 4145550"/>
                  <a:gd name="connsiteY2" fmla="*/ 1505369 h 1731637"/>
                  <a:gd name="connsiteX3" fmla="*/ 121014 w 4145550"/>
                  <a:gd name="connsiteY3" fmla="*/ 1598824 h 1731637"/>
                  <a:gd name="connsiteX4" fmla="*/ 1113645 w 4145550"/>
                  <a:gd name="connsiteY4" fmla="*/ 1072232 h 1731637"/>
                  <a:gd name="connsiteX0" fmla="*/ 1113645 w 4304873"/>
                  <a:gd name="connsiteY0" fmla="*/ 1072364 h 1639472"/>
                  <a:gd name="connsiteX1" fmla="*/ 1769340 w 4304873"/>
                  <a:gd name="connsiteY1" fmla="*/ 4352 h 1639472"/>
                  <a:gd name="connsiteX2" fmla="*/ 3332429 w 4304873"/>
                  <a:gd name="connsiteY2" fmla="*/ 726490 h 1639472"/>
                  <a:gd name="connsiteX3" fmla="*/ 4145550 w 4304873"/>
                  <a:gd name="connsiteY3" fmla="*/ 1505501 h 1639472"/>
                  <a:gd name="connsiteX4" fmla="*/ 121014 w 4304873"/>
                  <a:gd name="connsiteY4" fmla="*/ 1598956 h 1639472"/>
                  <a:gd name="connsiteX5" fmla="*/ 1113645 w 4304873"/>
                  <a:gd name="connsiteY5" fmla="*/ 1072364 h 1639472"/>
                  <a:gd name="connsiteX0" fmla="*/ 1113645 w 4242269"/>
                  <a:gd name="connsiteY0" fmla="*/ 1068322 h 1635430"/>
                  <a:gd name="connsiteX1" fmla="*/ 1769340 w 4242269"/>
                  <a:gd name="connsiteY1" fmla="*/ 310 h 1635430"/>
                  <a:gd name="connsiteX2" fmla="*/ 2442092 w 4242269"/>
                  <a:gd name="connsiteY2" fmla="*/ 1179648 h 1635430"/>
                  <a:gd name="connsiteX3" fmla="*/ 4145550 w 4242269"/>
                  <a:gd name="connsiteY3" fmla="*/ 1501459 h 1635430"/>
                  <a:gd name="connsiteX4" fmla="*/ 121014 w 4242269"/>
                  <a:gd name="connsiteY4" fmla="*/ 1594914 h 1635430"/>
                  <a:gd name="connsiteX5" fmla="*/ 1113645 w 4242269"/>
                  <a:gd name="connsiteY5" fmla="*/ 1068322 h 1635430"/>
                  <a:gd name="connsiteX0" fmla="*/ 1282917 w 4219035"/>
                  <a:gd name="connsiteY0" fmla="*/ 1116234 h 1631679"/>
                  <a:gd name="connsiteX1" fmla="*/ 1746106 w 4219035"/>
                  <a:gd name="connsiteY1" fmla="*/ 96 h 1631679"/>
                  <a:gd name="connsiteX2" fmla="*/ 2418858 w 4219035"/>
                  <a:gd name="connsiteY2" fmla="*/ 1179434 h 1631679"/>
                  <a:gd name="connsiteX3" fmla="*/ 4122316 w 4219035"/>
                  <a:gd name="connsiteY3" fmla="*/ 1501245 h 1631679"/>
                  <a:gd name="connsiteX4" fmla="*/ 97780 w 4219035"/>
                  <a:gd name="connsiteY4" fmla="*/ 1594700 h 1631679"/>
                  <a:gd name="connsiteX5" fmla="*/ 1282917 w 4219035"/>
                  <a:gd name="connsiteY5" fmla="*/ 1116234 h 1631679"/>
                  <a:gd name="connsiteX0" fmla="*/ 1285463 w 4267678"/>
                  <a:gd name="connsiteY0" fmla="*/ 1116234 h 1627312"/>
                  <a:gd name="connsiteX1" fmla="*/ 1748652 w 4267678"/>
                  <a:gd name="connsiteY1" fmla="*/ 96 h 1627312"/>
                  <a:gd name="connsiteX2" fmla="*/ 2421404 w 4267678"/>
                  <a:gd name="connsiteY2" fmla="*/ 1179434 h 1627312"/>
                  <a:gd name="connsiteX3" fmla="*/ 4172988 w 4267678"/>
                  <a:gd name="connsiteY3" fmla="*/ 1489214 h 1627312"/>
                  <a:gd name="connsiteX4" fmla="*/ 100326 w 4267678"/>
                  <a:gd name="connsiteY4" fmla="*/ 1594700 h 1627312"/>
                  <a:gd name="connsiteX5" fmla="*/ 1285463 w 4267678"/>
                  <a:gd name="connsiteY5" fmla="*/ 1116234 h 1627312"/>
                  <a:gd name="connsiteX0" fmla="*/ 1285463 w 4271098"/>
                  <a:gd name="connsiteY0" fmla="*/ 1116234 h 1627312"/>
                  <a:gd name="connsiteX1" fmla="*/ 1748652 w 4271098"/>
                  <a:gd name="connsiteY1" fmla="*/ 96 h 1627312"/>
                  <a:gd name="connsiteX2" fmla="*/ 2421404 w 4271098"/>
                  <a:gd name="connsiteY2" fmla="*/ 1179434 h 1627312"/>
                  <a:gd name="connsiteX3" fmla="*/ 4172988 w 4271098"/>
                  <a:gd name="connsiteY3" fmla="*/ 1489214 h 1627312"/>
                  <a:gd name="connsiteX4" fmla="*/ 100326 w 4271098"/>
                  <a:gd name="connsiteY4" fmla="*/ 1594700 h 1627312"/>
                  <a:gd name="connsiteX5" fmla="*/ 1285463 w 4271098"/>
                  <a:gd name="connsiteY5" fmla="*/ 1116234 h 1627312"/>
                  <a:gd name="connsiteX0" fmla="*/ 1288025 w 4319787"/>
                  <a:gd name="connsiteY0" fmla="*/ 1116234 h 1653768"/>
                  <a:gd name="connsiteX1" fmla="*/ 1751214 w 4319787"/>
                  <a:gd name="connsiteY1" fmla="*/ 96 h 1653768"/>
                  <a:gd name="connsiteX2" fmla="*/ 2423966 w 4319787"/>
                  <a:gd name="connsiteY2" fmla="*/ 1179434 h 1653768"/>
                  <a:gd name="connsiteX3" fmla="*/ 4223676 w 4319787"/>
                  <a:gd name="connsiteY3" fmla="*/ 1549372 h 1653768"/>
                  <a:gd name="connsiteX4" fmla="*/ 102888 w 4319787"/>
                  <a:gd name="connsiteY4" fmla="*/ 1594700 h 1653768"/>
                  <a:gd name="connsiteX5" fmla="*/ 1288025 w 4319787"/>
                  <a:gd name="connsiteY5" fmla="*/ 1116234 h 1653768"/>
                  <a:gd name="connsiteX0" fmla="*/ 1288025 w 4319787"/>
                  <a:gd name="connsiteY0" fmla="*/ 1116234 h 1637953"/>
                  <a:gd name="connsiteX1" fmla="*/ 1751214 w 4319787"/>
                  <a:gd name="connsiteY1" fmla="*/ 96 h 1637953"/>
                  <a:gd name="connsiteX2" fmla="*/ 2423966 w 4319787"/>
                  <a:gd name="connsiteY2" fmla="*/ 1179434 h 1637953"/>
                  <a:gd name="connsiteX3" fmla="*/ 4223676 w 4319787"/>
                  <a:gd name="connsiteY3" fmla="*/ 1549372 h 1637953"/>
                  <a:gd name="connsiteX4" fmla="*/ 102888 w 4319787"/>
                  <a:gd name="connsiteY4" fmla="*/ 1594700 h 1637953"/>
                  <a:gd name="connsiteX5" fmla="*/ 1288025 w 4319787"/>
                  <a:gd name="connsiteY5" fmla="*/ 1116234 h 1637953"/>
                  <a:gd name="connsiteX0" fmla="*/ 1288025 w 4319787"/>
                  <a:gd name="connsiteY0" fmla="*/ 1116234 h 1643392"/>
                  <a:gd name="connsiteX1" fmla="*/ 1751214 w 4319787"/>
                  <a:gd name="connsiteY1" fmla="*/ 96 h 1643392"/>
                  <a:gd name="connsiteX2" fmla="*/ 2423966 w 4319787"/>
                  <a:gd name="connsiteY2" fmla="*/ 1179434 h 1643392"/>
                  <a:gd name="connsiteX3" fmla="*/ 4223676 w 4319787"/>
                  <a:gd name="connsiteY3" fmla="*/ 1561404 h 1643392"/>
                  <a:gd name="connsiteX4" fmla="*/ 102888 w 4319787"/>
                  <a:gd name="connsiteY4" fmla="*/ 1594700 h 1643392"/>
                  <a:gd name="connsiteX5" fmla="*/ 1288025 w 4319787"/>
                  <a:gd name="connsiteY5" fmla="*/ 1116234 h 1643392"/>
                  <a:gd name="connsiteX0" fmla="*/ 1288025 w 4316419"/>
                  <a:gd name="connsiteY0" fmla="*/ 1116234 h 1643392"/>
                  <a:gd name="connsiteX1" fmla="*/ 1751214 w 4316419"/>
                  <a:gd name="connsiteY1" fmla="*/ 96 h 1643392"/>
                  <a:gd name="connsiteX2" fmla="*/ 2423966 w 4316419"/>
                  <a:gd name="connsiteY2" fmla="*/ 1179434 h 1643392"/>
                  <a:gd name="connsiteX3" fmla="*/ 4223676 w 4316419"/>
                  <a:gd name="connsiteY3" fmla="*/ 1561404 h 1643392"/>
                  <a:gd name="connsiteX4" fmla="*/ 102888 w 4316419"/>
                  <a:gd name="connsiteY4" fmla="*/ 1594700 h 1643392"/>
                  <a:gd name="connsiteX5" fmla="*/ 1288025 w 4316419"/>
                  <a:gd name="connsiteY5" fmla="*/ 1116234 h 1643392"/>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595025"/>
                  <a:gd name="connsiteX1" fmla="*/ 1751214 w 4316419"/>
                  <a:gd name="connsiteY1" fmla="*/ 96 h 1595025"/>
                  <a:gd name="connsiteX2" fmla="*/ 2423966 w 4316419"/>
                  <a:gd name="connsiteY2" fmla="*/ 1179434 h 1595025"/>
                  <a:gd name="connsiteX3" fmla="*/ 4223676 w 4316419"/>
                  <a:gd name="connsiteY3" fmla="*/ 1561404 h 1595025"/>
                  <a:gd name="connsiteX4" fmla="*/ 102888 w 4316419"/>
                  <a:gd name="connsiteY4" fmla="*/ 1594700 h 1595025"/>
                  <a:gd name="connsiteX5" fmla="*/ 1288025 w 4316419"/>
                  <a:gd name="connsiteY5" fmla="*/ 1116234 h 1595025"/>
                  <a:gd name="connsiteX0" fmla="*/ 1267986 w 3929583"/>
                  <a:gd name="connsiteY0" fmla="*/ 1116234 h 1630875"/>
                  <a:gd name="connsiteX1" fmla="*/ 1731175 w 3929583"/>
                  <a:gd name="connsiteY1" fmla="*/ 96 h 1630875"/>
                  <a:gd name="connsiteX2" fmla="*/ 2403927 w 3929583"/>
                  <a:gd name="connsiteY2" fmla="*/ 1179434 h 1630875"/>
                  <a:gd name="connsiteX3" fmla="*/ 3818626 w 3929583"/>
                  <a:gd name="connsiteY3" fmla="*/ 1597498 h 1630875"/>
                  <a:gd name="connsiteX4" fmla="*/ 82849 w 3929583"/>
                  <a:gd name="connsiteY4" fmla="*/ 1594700 h 1630875"/>
                  <a:gd name="connsiteX5" fmla="*/ 1267986 w 3929583"/>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0764 w 3914798"/>
                  <a:gd name="connsiteY0" fmla="*/ 1116234 h 1597498"/>
                  <a:gd name="connsiteX1" fmla="*/ 1723953 w 3914798"/>
                  <a:gd name="connsiteY1" fmla="*/ 96 h 1597498"/>
                  <a:gd name="connsiteX2" fmla="*/ 2396705 w 3914798"/>
                  <a:gd name="connsiteY2" fmla="*/ 1179434 h 1597498"/>
                  <a:gd name="connsiteX3" fmla="*/ 3811404 w 3914798"/>
                  <a:gd name="connsiteY3" fmla="*/ 1597498 h 1597498"/>
                  <a:gd name="connsiteX4" fmla="*/ 75627 w 3914798"/>
                  <a:gd name="connsiteY4" fmla="*/ 1594700 h 1597498"/>
                  <a:gd name="connsiteX5" fmla="*/ 1260764 w 3914798"/>
                  <a:gd name="connsiteY5" fmla="*/ 1116234 h 1597498"/>
                  <a:gd name="connsiteX0" fmla="*/ 1569440 w 4223474"/>
                  <a:gd name="connsiteY0" fmla="*/ 1116234 h 1597498"/>
                  <a:gd name="connsiteX1" fmla="*/ 2032629 w 4223474"/>
                  <a:gd name="connsiteY1" fmla="*/ 96 h 1597498"/>
                  <a:gd name="connsiteX2" fmla="*/ 2705381 w 4223474"/>
                  <a:gd name="connsiteY2" fmla="*/ 1179434 h 1597498"/>
                  <a:gd name="connsiteX3" fmla="*/ 4120080 w 4223474"/>
                  <a:gd name="connsiteY3" fmla="*/ 1597498 h 1597498"/>
                  <a:gd name="connsiteX4" fmla="*/ 384303 w 4223474"/>
                  <a:gd name="connsiteY4" fmla="*/ 1594700 h 1597498"/>
                  <a:gd name="connsiteX5" fmla="*/ 1569440 w 4223474"/>
                  <a:gd name="connsiteY5" fmla="*/ 1116234 h 1597498"/>
                  <a:gd name="connsiteX0" fmla="*/ 1862716 w 4516750"/>
                  <a:gd name="connsiteY0" fmla="*/ 1116234 h 1607111"/>
                  <a:gd name="connsiteX1" fmla="*/ 2325905 w 4516750"/>
                  <a:gd name="connsiteY1" fmla="*/ 96 h 1607111"/>
                  <a:gd name="connsiteX2" fmla="*/ 2998657 w 4516750"/>
                  <a:gd name="connsiteY2" fmla="*/ 1179434 h 1607111"/>
                  <a:gd name="connsiteX3" fmla="*/ 4413356 w 4516750"/>
                  <a:gd name="connsiteY3" fmla="*/ 1597498 h 1607111"/>
                  <a:gd name="connsiteX4" fmla="*/ 352727 w 4516750"/>
                  <a:gd name="connsiteY4" fmla="*/ 1606732 h 1607111"/>
                  <a:gd name="connsiteX5" fmla="*/ 1862716 w 4516750"/>
                  <a:gd name="connsiteY5" fmla="*/ 1116234 h 1607111"/>
                  <a:gd name="connsiteX0" fmla="*/ 2049905 w 4703939"/>
                  <a:gd name="connsiteY0" fmla="*/ 1116234 h 1619128"/>
                  <a:gd name="connsiteX1" fmla="*/ 2513094 w 4703939"/>
                  <a:gd name="connsiteY1" fmla="*/ 96 h 1619128"/>
                  <a:gd name="connsiteX2" fmla="*/ 3185846 w 4703939"/>
                  <a:gd name="connsiteY2" fmla="*/ 1179434 h 1619128"/>
                  <a:gd name="connsiteX3" fmla="*/ 4600545 w 4703939"/>
                  <a:gd name="connsiteY3" fmla="*/ 1597498 h 1619128"/>
                  <a:gd name="connsiteX4" fmla="*/ 335380 w 4703939"/>
                  <a:gd name="connsiteY4" fmla="*/ 1618764 h 1619128"/>
                  <a:gd name="connsiteX5" fmla="*/ 2049905 w 4703939"/>
                  <a:gd name="connsiteY5" fmla="*/ 1116234 h 1619128"/>
                  <a:gd name="connsiteX0" fmla="*/ 1784945 w 4553204"/>
                  <a:gd name="connsiteY0" fmla="*/ 1116234 h 1656721"/>
                  <a:gd name="connsiteX1" fmla="*/ 2248134 w 4553204"/>
                  <a:gd name="connsiteY1" fmla="*/ 96 h 1656721"/>
                  <a:gd name="connsiteX2" fmla="*/ 2920886 w 4553204"/>
                  <a:gd name="connsiteY2" fmla="*/ 1179434 h 1656721"/>
                  <a:gd name="connsiteX3" fmla="*/ 4455901 w 4553204"/>
                  <a:gd name="connsiteY3" fmla="*/ 1621561 h 1656721"/>
                  <a:gd name="connsiteX4" fmla="*/ 70420 w 4553204"/>
                  <a:gd name="connsiteY4" fmla="*/ 1618764 h 1656721"/>
                  <a:gd name="connsiteX5" fmla="*/ 1784945 w 4553204"/>
                  <a:gd name="connsiteY5" fmla="*/ 1116234 h 1656721"/>
                  <a:gd name="connsiteX0" fmla="*/ 1801069 w 4569328"/>
                  <a:gd name="connsiteY0" fmla="*/ 1116234 h 1621561"/>
                  <a:gd name="connsiteX1" fmla="*/ 2264258 w 4569328"/>
                  <a:gd name="connsiteY1" fmla="*/ 96 h 1621561"/>
                  <a:gd name="connsiteX2" fmla="*/ 2937010 w 4569328"/>
                  <a:gd name="connsiteY2" fmla="*/ 1179434 h 1621561"/>
                  <a:gd name="connsiteX3" fmla="*/ 4472025 w 4569328"/>
                  <a:gd name="connsiteY3" fmla="*/ 1621561 h 1621561"/>
                  <a:gd name="connsiteX4" fmla="*/ 86544 w 4569328"/>
                  <a:gd name="connsiteY4" fmla="*/ 1618764 h 1621561"/>
                  <a:gd name="connsiteX5" fmla="*/ 1801069 w 4569328"/>
                  <a:gd name="connsiteY5" fmla="*/ 1116234 h 1621561"/>
                  <a:gd name="connsiteX0" fmla="*/ 1674345 w 4562920"/>
                  <a:gd name="connsiteY0" fmla="*/ 1315116 h 1642314"/>
                  <a:gd name="connsiteX1" fmla="*/ 2257850 w 4562920"/>
                  <a:gd name="connsiteY1" fmla="*/ 394 h 1642314"/>
                  <a:gd name="connsiteX2" fmla="*/ 2930602 w 4562920"/>
                  <a:gd name="connsiteY2" fmla="*/ 1179732 h 1642314"/>
                  <a:gd name="connsiteX3" fmla="*/ 4465617 w 4562920"/>
                  <a:gd name="connsiteY3" fmla="*/ 1621859 h 1642314"/>
                  <a:gd name="connsiteX4" fmla="*/ 80136 w 4562920"/>
                  <a:gd name="connsiteY4" fmla="*/ 1619062 h 1642314"/>
                  <a:gd name="connsiteX5" fmla="*/ 1674345 w 4562920"/>
                  <a:gd name="connsiteY5" fmla="*/ 1315116 h 1642314"/>
                  <a:gd name="connsiteX0" fmla="*/ 1674345 w 4561785"/>
                  <a:gd name="connsiteY0" fmla="*/ 1314729 h 1641927"/>
                  <a:gd name="connsiteX1" fmla="*/ 2257850 w 4561785"/>
                  <a:gd name="connsiteY1" fmla="*/ 7 h 1641927"/>
                  <a:gd name="connsiteX2" fmla="*/ 2906539 w 4561785"/>
                  <a:gd name="connsiteY2" fmla="*/ 1297024 h 1641927"/>
                  <a:gd name="connsiteX3" fmla="*/ 4465617 w 4561785"/>
                  <a:gd name="connsiteY3" fmla="*/ 1621472 h 1641927"/>
                  <a:gd name="connsiteX4" fmla="*/ 80136 w 4561785"/>
                  <a:gd name="connsiteY4" fmla="*/ 1618675 h 1641927"/>
                  <a:gd name="connsiteX5" fmla="*/ 1674345 w 4561785"/>
                  <a:gd name="connsiteY5" fmla="*/ 1314729 h 1641927"/>
                  <a:gd name="connsiteX0" fmla="*/ 1677699 w 4565139"/>
                  <a:gd name="connsiteY0" fmla="*/ 1314729 h 1621472"/>
                  <a:gd name="connsiteX1" fmla="*/ 2261204 w 4565139"/>
                  <a:gd name="connsiteY1" fmla="*/ 7 h 1621472"/>
                  <a:gd name="connsiteX2" fmla="*/ 2909893 w 4565139"/>
                  <a:gd name="connsiteY2" fmla="*/ 1297024 h 1621472"/>
                  <a:gd name="connsiteX3" fmla="*/ 4468971 w 4565139"/>
                  <a:gd name="connsiteY3" fmla="*/ 1621472 h 1621472"/>
                  <a:gd name="connsiteX4" fmla="*/ 83490 w 4565139"/>
                  <a:gd name="connsiteY4" fmla="*/ 1618675 h 1621472"/>
                  <a:gd name="connsiteX5" fmla="*/ 1677699 w 4565139"/>
                  <a:gd name="connsiteY5" fmla="*/ 1314729 h 1621472"/>
                  <a:gd name="connsiteX0" fmla="*/ 1502548 w 4579483"/>
                  <a:gd name="connsiteY0" fmla="*/ 1162205 h 1653654"/>
                  <a:gd name="connsiteX1" fmla="*/ 2275548 w 4579483"/>
                  <a:gd name="connsiteY1" fmla="*/ 409 h 1653654"/>
                  <a:gd name="connsiteX2" fmla="*/ 2924237 w 4579483"/>
                  <a:gd name="connsiteY2" fmla="*/ 1297426 h 1653654"/>
                  <a:gd name="connsiteX3" fmla="*/ 4483315 w 4579483"/>
                  <a:gd name="connsiteY3" fmla="*/ 1621874 h 1653654"/>
                  <a:gd name="connsiteX4" fmla="*/ 97834 w 4579483"/>
                  <a:gd name="connsiteY4" fmla="*/ 1619077 h 1653654"/>
                  <a:gd name="connsiteX5" fmla="*/ 1502548 w 4579483"/>
                  <a:gd name="connsiteY5" fmla="*/ 1162205 h 1653654"/>
                  <a:gd name="connsiteX0" fmla="*/ 1502548 w 4608468"/>
                  <a:gd name="connsiteY0" fmla="*/ 1161957 h 1653406"/>
                  <a:gd name="connsiteX1" fmla="*/ 2275548 w 4608468"/>
                  <a:gd name="connsiteY1" fmla="*/ 161 h 1653406"/>
                  <a:gd name="connsiteX2" fmla="*/ 3404289 w 4608468"/>
                  <a:gd name="connsiteY2" fmla="*/ 1246203 h 1653406"/>
                  <a:gd name="connsiteX3" fmla="*/ 4483315 w 4608468"/>
                  <a:gd name="connsiteY3" fmla="*/ 1621626 h 1653406"/>
                  <a:gd name="connsiteX4" fmla="*/ 97834 w 4608468"/>
                  <a:gd name="connsiteY4" fmla="*/ 1618829 h 1653406"/>
                  <a:gd name="connsiteX5" fmla="*/ 1502548 w 4608468"/>
                  <a:gd name="connsiteY5" fmla="*/ 1161957 h 1653406"/>
                  <a:gd name="connsiteX0" fmla="*/ 1502548 w 4592113"/>
                  <a:gd name="connsiteY0" fmla="*/ 1161910 h 1653359"/>
                  <a:gd name="connsiteX1" fmla="*/ 2275548 w 4592113"/>
                  <a:gd name="connsiteY1" fmla="*/ 114 h 1653359"/>
                  <a:gd name="connsiteX2" fmla="*/ 3164263 w 4592113"/>
                  <a:gd name="connsiteY2" fmla="*/ 1093231 h 1653359"/>
                  <a:gd name="connsiteX3" fmla="*/ 4483315 w 4592113"/>
                  <a:gd name="connsiteY3" fmla="*/ 1621579 h 1653359"/>
                  <a:gd name="connsiteX4" fmla="*/ 97834 w 4592113"/>
                  <a:gd name="connsiteY4" fmla="*/ 1618782 h 1653359"/>
                  <a:gd name="connsiteX5" fmla="*/ 1502548 w 4592113"/>
                  <a:gd name="connsiteY5" fmla="*/ 1161910 h 1653359"/>
                  <a:gd name="connsiteX0" fmla="*/ 1434767 w 4600131"/>
                  <a:gd name="connsiteY0" fmla="*/ 1187496 h 1651567"/>
                  <a:gd name="connsiteX1" fmla="*/ 2283565 w 4600131"/>
                  <a:gd name="connsiteY1" fmla="*/ 211 h 1651567"/>
                  <a:gd name="connsiteX2" fmla="*/ 3172280 w 4600131"/>
                  <a:gd name="connsiteY2" fmla="*/ 1093328 h 1651567"/>
                  <a:gd name="connsiteX3" fmla="*/ 4491332 w 4600131"/>
                  <a:gd name="connsiteY3" fmla="*/ 1621676 h 1651567"/>
                  <a:gd name="connsiteX4" fmla="*/ 105851 w 4600131"/>
                  <a:gd name="connsiteY4" fmla="*/ 1618879 h 1651567"/>
                  <a:gd name="connsiteX5" fmla="*/ 1434767 w 4600131"/>
                  <a:gd name="connsiteY5" fmla="*/ 1187496 h 165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0131" h="1651567">
                    <a:moveTo>
                      <a:pt x="1434767" y="1187496"/>
                    </a:moveTo>
                    <a:cubicBezTo>
                      <a:pt x="1797719" y="917718"/>
                      <a:pt x="1993979" y="15906"/>
                      <a:pt x="2283565" y="211"/>
                    </a:cubicBezTo>
                    <a:cubicBezTo>
                      <a:pt x="2573151" y="-15484"/>
                      <a:pt x="2776245" y="843137"/>
                      <a:pt x="3172280" y="1093328"/>
                    </a:cubicBezTo>
                    <a:cubicBezTo>
                      <a:pt x="3568315" y="1343519"/>
                      <a:pt x="5002506" y="1620643"/>
                      <a:pt x="4491332" y="1621676"/>
                    </a:cubicBezTo>
                    <a:cubicBezTo>
                      <a:pt x="3029505" y="1620744"/>
                      <a:pt x="615278" y="1691242"/>
                      <a:pt x="105851" y="1618879"/>
                    </a:cubicBezTo>
                    <a:cubicBezTo>
                      <a:pt x="-403576" y="1546516"/>
                      <a:pt x="1071815" y="1457274"/>
                      <a:pt x="1434767" y="1187496"/>
                    </a:cubicBezTo>
                    <a:close/>
                  </a:path>
                </a:pathLst>
              </a:custGeom>
              <a:solidFill>
                <a:srgbClr val="99FF33">
                  <a:alpha val="50196"/>
                </a:srgbClr>
              </a:solidFill>
              <a:ln cap="flat">
                <a:solidFill>
                  <a:srgbClr val="4F6228">
                    <a:alpha val="50196"/>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5"/>
              <p:cNvSpPr/>
              <p:nvPr/>
            </p:nvSpPr>
            <p:spPr>
              <a:xfrm>
                <a:off x="5530176" y="4366333"/>
                <a:ext cx="3671300" cy="1187263"/>
              </a:xfrm>
              <a:custGeom>
                <a:avLst/>
                <a:gdLst>
                  <a:gd name="connsiteX0" fmla="*/ 0 w 1215135"/>
                  <a:gd name="connsiteY0" fmla="*/ 719097 h 1438193"/>
                  <a:gd name="connsiteX1" fmla="*/ 607568 w 1215135"/>
                  <a:gd name="connsiteY1" fmla="*/ 0 h 1438193"/>
                  <a:gd name="connsiteX2" fmla="*/ 1215136 w 1215135"/>
                  <a:gd name="connsiteY2" fmla="*/ 719097 h 1438193"/>
                  <a:gd name="connsiteX3" fmla="*/ 607568 w 1215135"/>
                  <a:gd name="connsiteY3" fmla="*/ 1438194 h 1438193"/>
                  <a:gd name="connsiteX4" fmla="*/ 0 w 1215135"/>
                  <a:gd name="connsiteY4" fmla="*/ 719097 h 1438193"/>
                  <a:gd name="connsiteX0" fmla="*/ 43 w 1215179"/>
                  <a:gd name="connsiteY0" fmla="*/ 719097 h 894883"/>
                  <a:gd name="connsiteX1" fmla="*/ 607611 w 1215179"/>
                  <a:gd name="connsiteY1" fmla="*/ 0 h 894883"/>
                  <a:gd name="connsiteX2" fmla="*/ 1215179 w 1215179"/>
                  <a:gd name="connsiteY2" fmla="*/ 719097 h 894883"/>
                  <a:gd name="connsiteX3" fmla="*/ 631674 w 1215179"/>
                  <a:gd name="connsiteY3" fmla="*/ 716299 h 894883"/>
                  <a:gd name="connsiteX4" fmla="*/ 43 w 1215179"/>
                  <a:gd name="connsiteY4" fmla="*/ 719097 h 894883"/>
                  <a:gd name="connsiteX0" fmla="*/ 1103733 w 2318869"/>
                  <a:gd name="connsiteY0" fmla="*/ 719097 h 1594604"/>
                  <a:gd name="connsiteX1" fmla="*/ 1711301 w 2318869"/>
                  <a:gd name="connsiteY1" fmla="*/ 0 h 1594604"/>
                  <a:gd name="connsiteX2" fmla="*/ 2318869 w 2318869"/>
                  <a:gd name="connsiteY2" fmla="*/ 719097 h 1594604"/>
                  <a:gd name="connsiteX3" fmla="*/ 62975 w 2318869"/>
                  <a:gd name="connsiteY3" fmla="*/ 1594604 h 1594604"/>
                  <a:gd name="connsiteX4" fmla="*/ 1103733 w 2318869"/>
                  <a:gd name="connsiteY4" fmla="*/ 719097 h 1594604"/>
                  <a:gd name="connsiteX0" fmla="*/ 1023418 w 2286681"/>
                  <a:gd name="connsiteY0" fmla="*/ 1073928 h 1607456"/>
                  <a:gd name="connsiteX1" fmla="*/ 1679113 w 2286681"/>
                  <a:gd name="connsiteY1" fmla="*/ 5916 h 1607456"/>
                  <a:gd name="connsiteX2" fmla="*/ 2286681 w 2286681"/>
                  <a:gd name="connsiteY2" fmla="*/ 725013 h 1607456"/>
                  <a:gd name="connsiteX3" fmla="*/ 30787 w 2286681"/>
                  <a:gd name="connsiteY3" fmla="*/ 1600520 h 1607456"/>
                  <a:gd name="connsiteX4" fmla="*/ 1023418 w 2286681"/>
                  <a:gd name="connsiteY4" fmla="*/ 1073928 h 1607456"/>
                  <a:gd name="connsiteX0" fmla="*/ 1113645 w 4145550"/>
                  <a:gd name="connsiteY0" fmla="*/ 1072232 h 1731637"/>
                  <a:gd name="connsiteX1" fmla="*/ 1769340 w 4145550"/>
                  <a:gd name="connsiteY1" fmla="*/ 4220 h 1731637"/>
                  <a:gd name="connsiteX2" fmla="*/ 4145550 w 4145550"/>
                  <a:gd name="connsiteY2" fmla="*/ 1505369 h 1731637"/>
                  <a:gd name="connsiteX3" fmla="*/ 121014 w 4145550"/>
                  <a:gd name="connsiteY3" fmla="*/ 1598824 h 1731637"/>
                  <a:gd name="connsiteX4" fmla="*/ 1113645 w 4145550"/>
                  <a:gd name="connsiteY4" fmla="*/ 1072232 h 1731637"/>
                  <a:gd name="connsiteX0" fmla="*/ 1113645 w 4304873"/>
                  <a:gd name="connsiteY0" fmla="*/ 1072364 h 1639472"/>
                  <a:gd name="connsiteX1" fmla="*/ 1769340 w 4304873"/>
                  <a:gd name="connsiteY1" fmla="*/ 4352 h 1639472"/>
                  <a:gd name="connsiteX2" fmla="*/ 3332429 w 4304873"/>
                  <a:gd name="connsiteY2" fmla="*/ 726490 h 1639472"/>
                  <a:gd name="connsiteX3" fmla="*/ 4145550 w 4304873"/>
                  <a:gd name="connsiteY3" fmla="*/ 1505501 h 1639472"/>
                  <a:gd name="connsiteX4" fmla="*/ 121014 w 4304873"/>
                  <a:gd name="connsiteY4" fmla="*/ 1598956 h 1639472"/>
                  <a:gd name="connsiteX5" fmla="*/ 1113645 w 4304873"/>
                  <a:gd name="connsiteY5" fmla="*/ 1072364 h 1639472"/>
                  <a:gd name="connsiteX0" fmla="*/ 1113645 w 4242269"/>
                  <a:gd name="connsiteY0" fmla="*/ 1068322 h 1635430"/>
                  <a:gd name="connsiteX1" fmla="*/ 1769340 w 4242269"/>
                  <a:gd name="connsiteY1" fmla="*/ 310 h 1635430"/>
                  <a:gd name="connsiteX2" fmla="*/ 2442092 w 4242269"/>
                  <a:gd name="connsiteY2" fmla="*/ 1179648 h 1635430"/>
                  <a:gd name="connsiteX3" fmla="*/ 4145550 w 4242269"/>
                  <a:gd name="connsiteY3" fmla="*/ 1501459 h 1635430"/>
                  <a:gd name="connsiteX4" fmla="*/ 121014 w 4242269"/>
                  <a:gd name="connsiteY4" fmla="*/ 1594914 h 1635430"/>
                  <a:gd name="connsiteX5" fmla="*/ 1113645 w 4242269"/>
                  <a:gd name="connsiteY5" fmla="*/ 1068322 h 1635430"/>
                  <a:gd name="connsiteX0" fmla="*/ 1282917 w 4219035"/>
                  <a:gd name="connsiteY0" fmla="*/ 1116234 h 1631679"/>
                  <a:gd name="connsiteX1" fmla="*/ 1746106 w 4219035"/>
                  <a:gd name="connsiteY1" fmla="*/ 96 h 1631679"/>
                  <a:gd name="connsiteX2" fmla="*/ 2418858 w 4219035"/>
                  <a:gd name="connsiteY2" fmla="*/ 1179434 h 1631679"/>
                  <a:gd name="connsiteX3" fmla="*/ 4122316 w 4219035"/>
                  <a:gd name="connsiteY3" fmla="*/ 1501245 h 1631679"/>
                  <a:gd name="connsiteX4" fmla="*/ 97780 w 4219035"/>
                  <a:gd name="connsiteY4" fmla="*/ 1594700 h 1631679"/>
                  <a:gd name="connsiteX5" fmla="*/ 1282917 w 4219035"/>
                  <a:gd name="connsiteY5" fmla="*/ 1116234 h 1631679"/>
                  <a:gd name="connsiteX0" fmla="*/ 1285463 w 4267678"/>
                  <a:gd name="connsiteY0" fmla="*/ 1116234 h 1627312"/>
                  <a:gd name="connsiteX1" fmla="*/ 1748652 w 4267678"/>
                  <a:gd name="connsiteY1" fmla="*/ 96 h 1627312"/>
                  <a:gd name="connsiteX2" fmla="*/ 2421404 w 4267678"/>
                  <a:gd name="connsiteY2" fmla="*/ 1179434 h 1627312"/>
                  <a:gd name="connsiteX3" fmla="*/ 4172988 w 4267678"/>
                  <a:gd name="connsiteY3" fmla="*/ 1489214 h 1627312"/>
                  <a:gd name="connsiteX4" fmla="*/ 100326 w 4267678"/>
                  <a:gd name="connsiteY4" fmla="*/ 1594700 h 1627312"/>
                  <a:gd name="connsiteX5" fmla="*/ 1285463 w 4267678"/>
                  <a:gd name="connsiteY5" fmla="*/ 1116234 h 1627312"/>
                  <a:gd name="connsiteX0" fmla="*/ 1285463 w 4271098"/>
                  <a:gd name="connsiteY0" fmla="*/ 1116234 h 1627312"/>
                  <a:gd name="connsiteX1" fmla="*/ 1748652 w 4271098"/>
                  <a:gd name="connsiteY1" fmla="*/ 96 h 1627312"/>
                  <a:gd name="connsiteX2" fmla="*/ 2421404 w 4271098"/>
                  <a:gd name="connsiteY2" fmla="*/ 1179434 h 1627312"/>
                  <a:gd name="connsiteX3" fmla="*/ 4172988 w 4271098"/>
                  <a:gd name="connsiteY3" fmla="*/ 1489214 h 1627312"/>
                  <a:gd name="connsiteX4" fmla="*/ 100326 w 4271098"/>
                  <a:gd name="connsiteY4" fmla="*/ 1594700 h 1627312"/>
                  <a:gd name="connsiteX5" fmla="*/ 1285463 w 4271098"/>
                  <a:gd name="connsiteY5" fmla="*/ 1116234 h 1627312"/>
                  <a:gd name="connsiteX0" fmla="*/ 1288025 w 4319787"/>
                  <a:gd name="connsiteY0" fmla="*/ 1116234 h 1653768"/>
                  <a:gd name="connsiteX1" fmla="*/ 1751214 w 4319787"/>
                  <a:gd name="connsiteY1" fmla="*/ 96 h 1653768"/>
                  <a:gd name="connsiteX2" fmla="*/ 2423966 w 4319787"/>
                  <a:gd name="connsiteY2" fmla="*/ 1179434 h 1653768"/>
                  <a:gd name="connsiteX3" fmla="*/ 4223676 w 4319787"/>
                  <a:gd name="connsiteY3" fmla="*/ 1549372 h 1653768"/>
                  <a:gd name="connsiteX4" fmla="*/ 102888 w 4319787"/>
                  <a:gd name="connsiteY4" fmla="*/ 1594700 h 1653768"/>
                  <a:gd name="connsiteX5" fmla="*/ 1288025 w 4319787"/>
                  <a:gd name="connsiteY5" fmla="*/ 1116234 h 1653768"/>
                  <a:gd name="connsiteX0" fmla="*/ 1288025 w 4319787"/>
                  <a:gd name="connsiteY0" fmla="*/ 1116234 h 1637953"/>
                  <a:gd name="connsiteX1" fmla="*/ 1751214 w 4319787"/>
                  <a:gd name="connsiteY1" fmla="*/ 96 h 1637953"/>
                  <a:gd name="connsiteX2" fmla="*/ 2423966 w 4319787"/>
                  <a:gd name="connsiteY2" fmla="*/ 1179434 h 1637953"/>
                  <a:gd name="connsiteX3" fmla="*/ 4223676 w 4319787"/>
                  <a:gd name="connsiteY3" fmla="*/ 1549372 h 1637953"/>
                  <a:gd name="connsiteX4" fmla="*/ 102888 w 4319787"/>
                  <a:gd name="connsiteY4" fmla="*/ 1594700 h 1637953"/>
                  <a:gd name="connsiteX5" fmla="*/ 1288025 w 4319787"/>
                  <a:gd name="connsiteY5" fmla="*/ 1116234 h 1637953"/>
                  <a:gd name="connsiteX0" fmla="*/ 1288025 w 4319787"/>
                  <a:gd name="connsiteY0" fmla="*/ 1116234 h 1643392"/>
                  <a:gd name="connsiteX1" fmla="*/ 1751214 w 4319787"/>
                  <a:gd name="connsiteY1" fmla="*/ 96 h 1643392"/>
                  <a:gd name="connsiteX2" fmla="*/ 2423966 w 4319787"/>
                  <a:gd name="connsiteY2" fmla="*/ 1179434 h 1643392"/>
                  <a:gd name="connsiteX3" fmla="*/ 4223676 w 4319787"/>
                  <a:gd name="connsiteY3" fmla="*/ 1561404 h 1643392"/>
                  <a:gd name="connsiteX4" fmla="*/ 102888 w 4319787"/>
                  <a:gd name="connsiteY4" fmla="*/ 1594700 h 1643392"/>
                  <a:gd name="connsiteX5" fmla="*/ 1288025 w 4319787"/>
                  <a:gd name="connsiteY5" fmla="*/ 1116234 h 1643392"/>
                  <a:gd name="connsiteX0" fmla="*/ 1288025 w 4316419"/>
                  <a:gd name="connsiteY0" fmla="*/ 1116234 h 1643392"/>
                  <a:gd name="connsiteX1" fmla="*/ 1751214 w 4316419"/>
                  <a:gd name="connsiteY1" fmla="*/ 96 h 1643392"/>
                  <a:gd name="connsiteX2" fmla="*/ 2423966 w 4316419"/>
                  <a:gd name="connsiteY2" fmla="*/ 1179434 h 1643392"/>
                  <a:gd name="connsiteX3" fmla="*/ 4223676 w 4316419"/>
                  <a:gd name="connsiteY3" fmla="*/ 1561404 h 1643392"/>
                  <a:gd name="connsiteX4" fmla="*/ 102888 w 4316419"/>
                  <a:gd name="connsiteY4" fmla="*/ 1594700 h 1643392"/>
                  <a:gd name="connsiteX5" fmla="*/ 1288025 w 4316419"/>
                  <a:gd name="connsiteY5" fmla="*/ 1116234 h 1643392"/>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595025"/>
                  <a:gd name="connsiteX1" fmla="*/ 1751214 w 4316419"/>
                  <a:gd name="connsiteY1" fmla="*/ 96 h 1595025"/>
                  <a:gd name="connsiteX2" fmla="*/ 2423966 w 4316419"/>
                  <a:gd name="connsiteY2" fmla="*/ 1179434 h 1595025"/>
                  <a:gd name="connsiteX3" fmla="*/ 4223676 w 4316419"/>
                  <a:gd name="connsiteY3" fmla="*/ 1561404 h 1595025"/>
                  <a:gd name="connsiteX4" fmla="*/ 102888 w 4316419"/>
                  <a:gd name="connsiteY4" fmla="*/ 1594700 h 1595025"/>
                  <a:gd name="connsiteX5" fmla="*/ 1288025 w 4316419"/>
                  <a:gd name="connsiteY5" fmla="*/ 1116234 h 1595025"/>
                  <a:gd name="connsiteX0" fmla="*/ 1267986 w 3929583"/>
                  <a:gd name="connsiteY0" fmla="*/ 1116234 h 1630875"/>
                  <a:gd name="connsiteX1" fmla="*/ 1731175 w 3929583"/>
                  <a:gd name="connsiteY1" fmla="*/ 96 h 1630875"/>
                  <a:gd name="connsiteX2" fmla="*/ 2403927 w 3929583"/>
                  <a:gd name="connsiteY2" fmla="*/ 1179434 h 1630875"/>
                  <a:gd name="connsiteX3" fmla="*/ 3818626 w 3929583"/>
                  <a:gd name="connsiteY3" fmla="*/ 1597498 h 1630875"/>
                  <a:gd name="connsiteX4" fmla="*/ 82849 w 3929583"/>
                  <a:gd name="connsiteY4" fmla="*/ 1594700 h 1630875"/>
                  <a:gd name="connsiteX5" fmla="*/ 1267986 w 3929583"/>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0764 w 3914798"/>
                  <a:gd name="connsiteY0" fmla="*/ 1116234 h 1597498"/>
                  <a:gd name="connsiteX1" fmla="*/ 1723953 w 3914798"/>
                  <a:gd name="connsiteY1" fmla="*/ 96 h 1597498"/>
                  <a:gd name="connsiteX2" fmla="*/ 2396705 w 3914798"/>
                  <a:gd name="connsiteY2" fmla="*/ 1179434 h 1597498"/>
                  <a:gd name="connsiteX3" fmla="*/ 3811404 w 3914798"/>
                  <a:gd name="connsiteY3" fmla="*/ 1597498 h 1597498"/>
                  <a:gd name="connsiteX4" fmla="*/ 75627 w 3914798"/>
                  <a:gd name="connsiteY4" fmla="*/ 1594700 h 1597498"/>
                  <a:gd name="connsiteX5" fmla="*/ 1260764 w 3914798"/>
                  <a:gd name="connsiteY5" fmla="*/ 1116234 h 1597498"/>
                  <a:gd name="connsiteX0" fmla="*/ 1569440 w 4223474"/>
                  <a:gd name="connsiteY0" fmla="*/ 1116234 h 1597498"/>
                  <a:gd name="connsiteX1" fmla="*/ 2032629 w 4223474"/>
                  <a:gd name="connsiteY1" fmla="*/ 96 h 1597498"/>
                  <a:gd name="connsiteX2" fmla="*/ 2705381 w 4223474"/>
                  <a:gd name="connsiteY2" fmla="*/ 1179434 h 1597498"/>
                  <a:gd name="connsiteX3" fmla="*/ 4120080 w 4223474"/>
                  <a:gd name="connsiteY3" fmla="*/ 1597498 h 1597498"/>
                  <a:gd name="connsiteX4" fmla="*/ 384303 w 4223474"/>
                  <a:gd name="connsiteY4" fmla="*/ 1594700 h 1597498"/>
                  <a:gd name="connsiteX5" fmla="*/ 1569440 w 4223474"/>
                  <a:gd name="connsiteY5" fmla="*/ 1116234 h 1597498"/>
                  <a:gd name="connsiteX0" fmla="*/ 1862716 w 4516750"/>
                  <a:gd name="connsiteY0" fmla="*/ 1116234 h 1607111"/>
                  <a:gd name="connsiteX1" fmla="*/ 2325905 w 4516750"/>
                  <a:gd name="connsiteY1" fmla="*/ 96 h 1607111"/>
                  <a:gd name="connsiteX2" fmla="*/ 2998657 w 4516750"/>
                  <a:gd name="connsiteY2" fmla="*/ 1179434 h 1607111"/>
                  <a:gd name="connsiteX3" fmla="*/ 4413356 w 4516750"/>
                  <a:gd name="connsiteY3" fmla="*/ 1597498 h 1607111"/>
                  <a:gd name="connsiteX4" fmla="*/ 352727 w 4516750"/>
                  <a:gd name="connsiteY4" fmla="*/ 1606732 h 1607111"/>
                  <a:gd name="connsiteX5" fmla="*/ 1862716 w 4516750"/>
                  <a:gd name="connsiteY5" fmla="*/ 1116234 h 1607111"/>
                  <a:gd name="connsiteX0" fmla="*/ 2049905 w 4703939"/>
                  <a:gd name="connsiteY0" fmla="*/ 1116234 h 1619128"/>
                  <a:gd name="connsiteX1" fmla="*/ 2513094 w 4703939"/>
                  <a:gd name="connsiteY1" fmla="*/ 96 h 1619128"/>
                  <a:gd name="connsiteX2" fmla="*/ 3185846 w 4703939"/>
                  <a:gd name="connsiteY2" fmla="*/ 1179434 h 1619128"/>
                  <a:gd name="connsiteX3" fmla="*/ 4600545 w 4703939"/>
                  <a:gd name="connsiteY3" fmla="*/ 1597498 h 1619128"/>
                  <a:gd name="connsiteX4" fmla="*/ 335380 w 4703939"/>
                  <a:gd name="connsiteY4" fmla="*/ 1618764 h 1619128"/>
                  <a:gd name="connsiteX5" fmla="*/ 2049905 w 4703939"/>
                  <a:gd name="connsiteY5" fmla="*/ 1116234 h 1619128"/>
                  <a:gd name="connsiteX0" fmla="*/ 1784945 w 4553204"/>
                  <a:gd name="connsiteY0" fmla="*/ 1116234 h 1656721"/>
                  <a:gd name="connsiteX1" fmla="*/ 2248134 w 4553204"/>
                  <a:gd name="connsiteY1" fmla="*/ 96 h 1656721"/>
                  <a:gd name="connsiteX2" fmla="*/ 2920886 w 4553204"/>
                  <a:gd name="connsiteY2" fmla="*/ 1179434 h 1656721"/>
                  <a:gd name="connsiteX3" fmla="*/ 4455901 w 4553204"/>
                  <a:gd name="connsiteY3" fmla="*/ 1621561 h 1656721"/>
                  <a:gd name="connsiteX4" fmla="*/ 70420 w 4553204"/>
                  <a:gd name="connsiteY4" fmla="*/ 1618764 h 1656721"/>
                  <a:gd name="connsiteX5" fmla="*/ 1784945 w 4553204"/>
                  <a:gd name="connsiteY5" fmla="*/ 1116234 h 1656721"/>
                  <a:gd name="connsiteX0" fmla="*/ 1801069 w 4569328"/>
                  <a:gd name="connsiteY0" fmla="*/ 1116234 h 1621561"/>
                  <a:gd name="connsiteX1" fmla="*/ 2264258 w 4569328"/>
                  <a:gd name="connsiteY1" fmla="*/ 96 h 1621561"/>
                  <a:gd name="connsiteX2" fmla="*/ 2937010 w 4569328"/>
                  <a:gd name="connsiteY2" fmla="*/ 1179434 h 1621561"/>
                  <a:gd name="connsiteX3" fmla="*/ 4472025 w 4569328"/>
                  <a:gd name="connsiteY3" fmla="*/ 1621561 h 1621561"/>
                  <a:gd name="connsiteX4" fmla="*/ 86544 w 4569328"/>
                  <a:gd name="connsiteY4" fmla="*/ 1618764 h 1621561"/>
                  <a:gd name="connsiteX5" fmla="*/ 1801069 w 4569328"/>
                  <a:gd name="connsiteY5" fmla="*/ 1116234 h 1621561"/>
                  <a:gd name="connsiteX0" fmla="*/ 1674345 w 4562920"/>
                  <a:gd name="connsiteY0" fmla="*/ 1315116 h 1642314"/>
                  <a:gd name="connsiteX1" fmla="*/ 2257850 w 4562920"/>
                  <a:gd name="connsiteY1" fmla="*/ 394 h 1642314"/>
                  <a:gd name="connsiteX2" fmla="*/ 2930602 w 4562920"/>
                  <a:gd name="connsiteY2" fmla="*/ 1179732 h 1642314"/>
                  <a:gd name="connsiteX3" fmla="*/ 4465617 w 4562920"/>
                  <a:gd name="connsiteY3" fmla="*/ 1621859 h 1642314"/>
                  <a:gd name="connsiteX4" fmla="*/ 80136 w 4562920"/>
                  <a:gd name="connsiteY4" fmla="*/ 1619062 h 1642314"/>
                  <a:gd name="connsiteX5" fmla="*/ 1674345 w 4562920"/>
                  <a:gd name="connsiteY5" fmla="*/ 1315116 h 1642314"/>
                  <a:gd name="connsiteX0" fmla="*/ 1674345 w 4561785"/>
                  <a:gd name="connsiteY0" fmla="*/ 1314729 h 1641927"/>
                  <a:gd name="connsiteX1" fmla="*/ 2257850 w 4561785"/>
                  <a:gd name="connsiteY1" fmla="*/ 7 h 1641927"/>
                  <a:gd name="connsiteX2" fmla="*/ 2906539 w 4561785"/>
                  <a:gd name="connsiteY2" fmla="*/ 1297024 h 1641927"/>
                  <a:gd name="connsiteX3" fmla="*/ 4465617 w 4561785"/>
                  <a:gd name="connsiteY3" fmla="*/ 1621472 h 1641927"/>
                  <a:gd name="connsiteX4" fmla="*/ 80136 w 4561785"/>
                  <a:gd name="connsiteY4" fmla="*/ 1618675 h 1641927"/>
                  <a:gd name="connsiteX5" fmla="*/ 1674345 w 4561785"/>
                  <a:gd name="connsiteY5" fmla="*/ 1314729 h 1641927"/>
                  <a:gd name="connsiteX0" fmla="*/ 1677699 w 4565139"/>
                  <a:gd name="connsiteY0" fmla="*/ 1314729 h 1621472"/>
                  <a:gd name="connsiteX1" fmla="*/ 2261204 w 4565139"/>
                  <a:gd name="connsiteY1" fmla="*/ 7 h 1621472"/>
                  <a:gd name="connsiteX2" fmla="*/ 2909893 w 4565139"/>
                  <a:gd name="connsiteY2" fmla="*/ 1297024 h 1621472"/>
                  <a:gd name="connsiteX3" fmla="*/ 4468971 w 4565139"/>
                  <a:gd name="connsiteY3" fmla="*/ 1621472 h 1621472"/>
                  <a:gd name="connsiteX4" fmla="*/ 83490 w 4565139"/>
                  <a:gd name="connsiteY4" fmla="*/ 1618675 h 1621472"/>
                  <a:gd name="connsiteX5" fmla="*/ 1677699 w 4565139"/>
                  <a:gd name="connsiteY5" fmla="*/ 1314729 h 162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5139" h="1621472">
                    <a:moveTo>
                      <a:pt x="1677699" y="1314729"/>
                    </a:moveTo>
                    <a:cubicBezTo>
                      <a:pt x="2040651" y="1044951"/>
                      <a:pt x="2055838" y="2958"/>
                      <a:pt x="2261204" y="7"/>
                    </a:cubicBezTo>
                    <a:cubicBezTo>
                      <a:pt x="2466570" y="-2944"/>
                      <a:pt x="2513858" y="1046833"/>
                      <a:pt x="2909893" y="1297024"/>
                    </a:cubicBezTo>
                    <a:cubicBezTo>
                      <a:pt x="3305928" y="1547215"/>
                      <a:pt x="4980145" y="1620439"/>
                      <a:pt x="4468971" y="1621472"/>
                    </a:cubicBezTo>
                    <a:lnTo>
                      <a:pt x="83490" y="1618675"/>
                    </a:lnTo>
                    <a:cubicBezTo>
                      <a:pt x="-393754" y="1619035"/>
                      <a:pt x="1314747" y="1584507"/>
                      <a:pt x="1677699" y="1314729"/>
                    </a:cubicBezTo>
                    <a:close/>
                  </a:path>
                </a:pathLst>
              </a:custGeom>
              <a:solidFill>
                <a:srgbClr val="95B3D7">
                  <a:alpha val="50196"/>
                </a:srgbClr>
              </a:solidFill>
              <a:ln cap="flat">
                <a:solidFill>
                  <a:schemeClr val="accent5">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5"/>
              <p:cNvSpPr/>
              <p:nvPr/>
            </p:nvSpPr>
            <p:spPr>
              <a:xfrm>
                <a:off x="6353783" y="3874369"/>
                <a:ext cx="2874692" cy="1701721"/>
              </a:xfrm>
              <a:custGeom>
                <a:avLst/>
                <a:gdLst>
                  <a:gd name="connsiteX0" fmla="*/ 0 w 1215135"/>
                  <a:gd name="connsiteY0" fmla="*/ 719097 h 1438193"/>
                  <a:gd name="connsiteX1" fmla="*/ 607568 w 1215135"/>
                  <a:gd name="connsiteY1" fmla="*/ 0 h 1438193"/>
                  <a:gd name="connsiteX2" fmla="*/ 1215136 w 1215135"/>
                  <a:gd name="connsiteY2" fmla="*/ 719097 h 1438193"/>
                  <a:gd name="connsiteX3" fmla="*/ 607568 w 1215135"/>
                  <a:gd name="connsiteY3" fmla="*/ 1438194 h 1438193"/>
                  <a:gd name="connsiteX4" fmla="*/ 0 w 1215135"/>
                  <a:gd name="connsiteY4" fmla="*/ 719097 h 1438193"/>
                  <a:gd name="connsiteX0" fmla="*/ 43 w 1215179"/>
                  <a:gd name="connsiteY0" fmla="*/ 719097 h 894883"/>
                  <a:gd name="connsiteX1" fmla="*/ 607611 w 1215179"/>
                  <a:gd name="connsiteY1" fmla="*/ 0 h 894883"/>
                  <a:gd name="connsiteX2" fmla="*/ 1215179 w 1215179"/>
                  <a:gd name="connsiteY2" fmla="*/ 719097 h 894883"/>
                  <a:gd name="connsiteX3" fmla="*/ 631674 w 1215179"/>
                  <a:gd name="connsiteY3" fmla="*/ 716299 h 894883"/>
                  <a:gd name="connsiteX4" fmla="*/ 43 w 1215179"/>
                  <a:gd name="connsiteY4" fmla="*/ 719097 h 894883"/>
                  <a:gd name="connsiteX0" fmla="*/ 1103733 w 2318869"/>
                  <a:gd name="connsiteY0" fmla="*/ 719097 h 1594604"/>
                  <a:gd name="connsiteX1" fmla="*/ 1711301 w 2318869"/>
                  <a:gd name="connsiteY1" fmla="*/ 0 h 1594604"/>
                  <a:gd name="connsiteX2" fmla="*/ 2318869 w 2318869"/>
                  <a:gd name="connsiteY2" fmla="*/ 719097 h 1594604"/>
                  <a:gd name="connsiteX3" fmla="*/ 62975 w 2318869"/>
                  <a:gd name="connsiteY3" fmla="*/ 1594604 h 1594604"/>
                  <a:gd name="connsiteX4" fmla="*/ 1103733 w 2318869"/>
                  <a:gd name="connsiteY4" fmla="*/ 719097 h 1594604"/>
                  <a:gd name="connsiteX0" fmla="*/ 1023418 w 2286681"/>
                  <a:gd name="connsiteY0" fmla="*/ 1073928 h 1607456"/>
                  <a:gd name="connsiteX1" fmla="*/ 1679113 w 2286681"/>
                  <a:gd name="connsiteY1" fmla="*/ 5916 h 1607456"/>
                  <a:gd name="connsiteX2" fmla="*/ 2286681 w 2286681"/>
                  <a:gd name="connsiteY2" fmla="*/ 725013 h 1607456"/>
                  <a:gd name="connsiteX3" fmla="*/ 30787 w 2286681"/>
                  <a:gd name="connsiteY3" fmla="*/ 1600520 h 1607456"/>
                  <a:gd name="connsiteX4" fmla="*/ 1023418 w 2286681"/>
                  <a:gd name="connsiteY4" fmla="*/ 1073928 h 1607456"/>
                  <a:gd name="connsiteX0" fmla="*/ 1113645 w 4145550"/>
                  <a:gd name="connsiteY0" fmla="*/ 1072232 h 1731637"/>
                  <a:gd name="connsiteX1" fmla="*/ 1769340 w 4145550"/>
                  <a:gd name="connsiteY1" fmla="*/ 4220 h 1731637"/>
                  <a:gd name="connsiteX2" fmla="*/ 4145550 w 4145550"/>
                  <a:gd name="connsiteY2" fmla="*/ 1505369 h 1731637"/>
                  <a:gd name="connsiteX3" fmla="*/ 121014 w 4145550"/>
                  <a:gd name="connsiteY3" fmla="*/ 1598824 h 1731637"/>
                  <a:gd name="connsiteX4" fmla="*/ 1113645 w 4145550"/>
                  <a:gd name="connsiteY4" fmla="*/ 1072232 h 1731637"/>
                  <a:gd name="connsiteX0" fmla="*/ 1113645 w 4304873"/>
                  <a:gd name="connsiteY0" fmla="*/ 1072364 h 1639472"/>
                  <a:gd name="connsiteX1" fmla="*/ 1769340 w 4304873"/>
                  <a:gd name="connsiteY1" fmla="*/ 4352 h 1639472"/>
                  <a:gd name="connsiteX2" fmla="*/ 3332429 w 4304873"/>
                  <a:gd name="connsiteY2" fmla="*/ 726490 h 1639472"/>
                  <a:gd name="connsiteX3" fmla="*/ 4145550 w 4304873"/>
                  <a:gd name="connsiteY3" fmla="*/ 1505501 h 1639472"/>
                  <a:gd name="connsiteX4" fmla="*/ 121014 w 4304873"/>
                  <a:gd name="connsiteY4" fmla="*/ 1598956 h 1639472"/>
                  <a:gd name="connsiteX5" fmla="*/ 1113645 w 4304873"/>
                  <a:gd name="connsiteY5" fmla="*/ 1072364 h 1639472"/>
                  <a:gd name="connsiteX0" fmla="*/ 1113645 w 4242269"/>
                  <a:gd name="connsiteY0" fmla="*/ 1068322 h 1635430"/>
                  <a:gd name="connsiteX1" fmla="*/ 1769340 w 4242269"/>
                  <a:gd name="connsiteY1" fmla="*/ 310 h 1635430"/>
                  <a:gd name="connsiteX2" fmla="*/ 2442092 w 4242269"/>
                  <a:gd name="connsiteY2" fmla="*/ 1179648 h 1635430"/>
                  <a:gd name="connsiteX3" fmla="*/ 4145550 w 4242269"/>
                  <a:gd name="connsiteY3" fmla="*/ 1501459 h 1635430"/>
                  <a:gd name="connsiteX4" fmla="*/ 121014 w 4242269"/>
                  <a:gd name="connsiteY4" fmla="*/ 1594914 h 1635430"/>
                  <a:gd name="connsiteX5" fmla="*/ 1113645 w 4242269"/>
                  <a:gd name="connsiteY5" fmla="*/ 1068322 h 1635430"/>
                  <a:gd name="connsiteX0" fmla="*/ 1282917 w 4219035"/>
                  <a:gd name="connsiteY0" fmla="*/ 1116234 h 1631679"/>
                  <a:gd name="connsiteX1" fmla="*/ 1746106 w 4219035"/>
                  <a:gd name="connsiteY1" fmla="*/ 96 h 1631679"/>
                  <a:gd name="connsiteX2" fmla="*/ 2418858 w 4219035"/>
                  <a:gd name="connsiteY2" fmla="*/ 1179434 h 1631679"/>
                  <a:gd name="connsiteX3" fmla="*/ 4122316 w 4219035"/>
                  <a:gd name="connsiteY3" fmla="*/ 1501245 h 1631679"/>
                  <a:gd name="connsiteX4" fmla="*/ 97780 w 4219035"/>
                  <a:gd name="connsiteY4" fmla="*/ 1594700 h 1631679"/>
                  <a:gd name="connsiteX5" fmla="*/ 1282917 w 4219035"/>
                  <a:gd name="connsiteY5" fmla="*/ 1116234 h 1631679"/>
                  <a:gd name="connsiteX0" fmla="*/ 1285463 w 4267678"/>
                  <a:gd name="connsiteY0" fmla="*/ 1116234 h 1627312"/>
                  <a:gd name="connsiteX1" fmla="*/ 1748652 w 4267678"/>
                  <a:gd name="connsiteY1" fmla="*/ 96 h 1627312"/>
                  <a:gd name="connsiteX2" fmla="*/ 2421404 w 4267678"/>
                  <a:gd name="connsiteY2" fmla="*/ 1179434 h 1627312"/>
                  <a:gd name="connsiteX3" fmla="*/ 4172988 w 4267678"/>
                  <a:gd name="connsiteY3" fmla="*/ 1489214 h 1627312"/>
                  <a:gd name="connsiteX4" fmla="*/ 100326 w 4267678"/>
                  <a:gd name="connsiteY4" fmla="*/ 1594700 h 1627312"/>
                  <a:gd name="connsiteX5" fmla="*/ 1285463 w 4267678"/>
                  <a:gd name="connsiteY5" fmla="*/ 1116234 h 1627312"/>
                  <a:gd name="connsiteX0" fmla="*/ 1285463 w 4271098"/>
                  <a:gd name="connsiteY0" fmla="*/ 1116234 h 1627312"/>
                  <a:gd name="connsiteX1" fmla="*/ 1748652 w 4271098"/>
                  <a:gd name="connsiteY1" fmla="*/ 96 h 1627312"/>
                  <a:gd name="connsiteX2" fmla="*/ 2421404 w 4271098"/>
                  <a:gd name="connsiteY2" fmla="*/ 1179434 h 1627312"/>
                  <a:gd name="connsiteX3" fmla="*/ 4172988 w 4271098"/>
                  <a:gd name="connsiteY3" fmla="*/ 1489214 h 1627312"/>
                  <a:gd name="connsiteX4" fmla="*/ 100326 w 4271098"/>
                  <a:gd name="connsiteY4" fmla="*/ 1594700 h 1627312"/>
                  <a:gd name="connsiteX5" fmla="*/ 1285463 w 4271098"/>
                  <a:gd name="connsiteY5" fmla="*/ 1116234 h 1627312"/>
                  <a:gd name="connsiteX0" fmla="*/ 1288025 w 4319787"/>
                  <a:gd name="connsiteY0" fmla="*/ 1116234 h 1653768"/>
                  <a:gd name="connsiteX1" fmla="*/ 1751214 w 4319787"/>
                  <a:gd name="connsiteY1" fmla="*/ 96 h 1653768"/>
                  <a:gd name="connsiteX2" fmla="*/ 2423966 w 4319787"/>
                  <a:gd name="connsiteY2" fmla="*/ 1179434 h 1653768"/>
                  <a:gd name="connsiteX3" fmla="*/ 4223676 w 4319787"/>
                  <a:gd name="connsiteY3" fmla="*/ 1549372 h 1653768"/>
                  <a:gd name="connsiteX4" fmla="*/ 102888 w 4319787"/>
                  <a:gd name="connsiteY4" fmla="*/ 1594700 h 1653768"/>
                  <a:gd name="connsiteX5" fmla="*/ 1288025 w 4319787"/>
                  <a:gd name="connsiteY5" fmla="*/ 1116234 h 1653768"/>
                  <a:gd name="connsiteX0" fmla="*/ 1288025 w 4319787"/>
                  <a:gd name="connsiteY0" fmla="*/ 1116234 h 1637953"/>
                  <a:gd name="connsiteX1" fmla="*/ 1751214 w 4319787"/>
                  <a:gd name="connsiteY1" fmla="*/ 96 h 1637953"/>
                  <a:gd name="connsiteX2" fmla="*/ 2423966 w 4319787"/>
                  <a:gd name="connsiteY2" fmla="*/ 1179434 h 1637953"/>
                  <a:gd name="connsiteX3" fmla="*/ 4223676 w 4319787"/>
                  <a:gd name="connsiteY3" fmla="*/ 1549372 h 1637953"/>
                  <a:gd name="connsiteX4" fmla="*/ 102888 w 4319787"/>
                  <a:gd name="connsiteY4" fmla="*/ 1594700 h 1637953"/>
                  <a:gd name="connsiteX5" fmla="*/ 1288025 w 4319787"/>
                  <a:gd name="connsiteY5" fmla="*/ 1116234 h 1637953"/>
                  <a:gd name="connsiteX0" fmla="*/ 1288025 w 4319787"/>
                  <a:gd name="connsiteY0" fmla="*/ 1116234 h 1643392"/>
                  <a:gd name="connsiteX1" fmla="*/ 1751214 w 4319787"/>
                  <a:gd name="connsiteY1" fmla="*/ 96 h 1643392"/>
                  <a:gd name="connsiteX2" fmla="*/ 2423966 w 4319787"/>
                  <a:gd name="connsiteY2" fmla="*/ 1179434 h 1643392"/>
                  <a:gd name="connsiteX3" fmla="*/ 4223676 w 4319787"/>
                  <a:gd name="connsiteY3" fmla="*/ 1561404 h 1643392"/>
                  <a:gd name="connsiteX4" fmla="*/ 102888 w 4319787"/>
                  <a:gd name="connsiteY4" fmla="*/ 1594700 h 1643392"/>
                  <a:gd name="connsiteX5" fmla="*/ 1288025 w 4319787"/>
                  <a:gd name="connsiteY5" fmla="*/ 1116234 h 1643392"/>
                  <a:gd name="connsiteX0" fmla="*/ 1288025 w 4316419"/>
                  <a:gd name="connsiteY0" fmla="*/ 1116234 h 1643392"/>
                  <a:gd name="connsiteX1" fmla="*/ 1751214 w 4316419"/>
                  <a:gd name="connsiteY1" fmla="*/ 96 h 1643392"/>
                  <a:gd name="connsiteX2" fmla="*/ 2423966 w 4316419"/>
                  <a:gd name="connsiteY2" fmla="*/ 1179434 h 1643392"/>
                  <a:gd name="connsiteX3" fmla="*/ 4223676 w 4316419"/>
                  <a:gd name="connsiteY3" fmla="*/ 1561404 h 1643392"/>
                  <a:gd name="connsiteX4" fmla="*/ 102888 w 4316419"/>
                  <a:gd name="connsiteY4" fmla="*/ 1594700 h 1643392"/>
                  <a:gd name="connsiteX5" fmla="*/ 1288025 w 4316419"/>
                  <a:gd name="connsiteY5" fmla="*/ 1116234 h 1643392"/>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595025"/>
                  <a:gd name="connsiteX1" fmla="*/ 1751214 w 4316419"/>
                  <a:gd name="connsiteY1" fmla="*/ 96 h 1595025"/>
                  <a:gd name="connsiteX2" fmla="*/ 2423966 w 4316419"/>
                  <a:gd name="connsiteY2" fmla="*/ 1179434 h 1595025"/>
                  <a:gd name="connsiteX3" fmla="*/ 4223676 w 4316419"/>
                  <a:gd name="connsiteY3" fmla="*/ 1561404 h 1595025"/>
                  <a:gd name="connsiteX4" fmla="*/ 102888 w 4316419"/>
                  <a:gd name="connsiteY4" fmla="*/ 1594700 h 1595025"/>
                  <a:gd name="connsiteX5" fmla="*/ 1288025 w 4316419"/>
                  <a:gd name="connsiteY5" fmla="*/ 1116234 h 1595025"/>
                  <a:gd name="connsiteX0" fmla="*/ 1267986 w 3929583"/>
                  <a:gd name="connsiteY0" fmla="*/ 1116234 h 1630875"/>
                  <a:gd name="connsiteX1" fmla="*/ 1731175 w 3929583"/>
                  <a:gd name="connsiteY1" fmla="*/ 96 h 1630875"/>
                  <a:gd name="connsiteX2" fmla="*/ 2403927 w 3929583"/>
                  <a:gd name="connsiteY2" fmla="*/ 1179434 h 1630875"/>
                  <a:gd name="connsiteX3" fmla="*/ 3818626 w 3929583"/>
                  <a:gd name="connsiteY3" fmla="*/ 1597498 h 1630875"/>
                  <a:gd name="connsiteX4" fmla="*/ 82849 w 3929583"/>
                  <a:gd name="connsiteY4" fmla="*/ 1594700 h 1630875"/>
                  <a:gd name="connsiteX5" fmla="*/ 1267986 w 3929583"/>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0764 w 3914798"/>
                  <a:gd name="connsiteY0" fmla="*/ 1116234 h 1597498"/>
                  <a:gd name="connsiteX1" fmla="*/ 1723953 w 3914798"/>
                  <a:gd name="connsiteY1" fmla="*/ 96 h 1597498"/>
                  <a:gd name="connsiteX2" fmla="*/ 2396705 w 3914798"/>
                  <a:gd name="connsiteY2" fmla="*/ 1179434 h 1597498"/>
                  <a:gd name="connsiteX3" fmla="*/ 3811404 w 3914798"/>
                  <a:gd name="connsiteY3" fmla="*/ 1597498 h 1597498"/>
                  <a:gd name="connsiteX4" fmla="*/ 75627 w 3914798"/>
                  <a:gd name="connsiteY4" fmla="*/ 1594700 h 1597498"/>
                  <a:gd name="connsiteX5" fmla="*/ 1260764 w 3914798"/>
                  <a:gd name="connsiteY5" fmla="*/ 1116234 h 1597498"/>
                  <a:gd name="connsiteX0" fmla="*/ 1569440 w 4223474"/>
                  <a:gd name="connsiteY0" fmla="*/ 1116234 h 1597498"/>
                  <a:gd name="connsiteX1" fmla="*/ 2032629 w 4223474"/>
                  <a:gd name="connsiteY1" fmla="*/ 96 h 1597498"/>
                  <a:gd name="connsiteX2" fmla="*/ 2705381 w 4223474"/>
                  <a:gd name="connsiteY2" fmla="*/ 1179434 h 1597498"/>
                  <a:gd name="connsiteX3" fmla="*/ 4120080 w 4223474"/>
                  <a:gd name="connsiteY3" fmla="*/ 1597498 h 1597498"/>
                  <a:gd name="connsiteX4" fmla="*/ 384303 w 4223474"/>
                  <a:gd name="connsiteY4" fmla="*/ 1594700 h 1597498"/>
                  <a:gd name="connsiteX5" fmla="*/ 1569440 w 4223474"/>
                  <a:gd name="connsiteY5" fmla="*/ 1116234 h 1597498"/>
                  <a:gd name="connsiteX0" fmla="*/ 1862716 w 4516750"/>
                  <a:gd name="connsiteY0" fmla="*/ 1116234 h 1607111"/>
                  <a:gd name="connsiteX1" fmla="*/ 2325905 w 4516750"/>
                  <a:gd name="connsiteY1" fmla="*/ 96 h 1607111"/>
                  <a:gd name="connsiteX2" fmla="*/ 2998657 w 4516750"/>
                  <a:gd name="connsiteY2" fmla="*/ 1179434 h 1607111"/>
                  <a:gd name="connsiteX3" fmla="*/ 4413356 w 4516750"/>
                  <a:gd name="connsiteY3" fmla="*/ 1597498 h 1607111"/>
                  <a:gd name="connsiteX4" fmla="*/ 352727 w 4516750"/>
                  <a:gd name="connsiteY4" fmla="*/ 1606732 h 1607111"/>
                  <a:gd name="connsiteX5" fmla="*/ 1862716 w 4516750"/>
                  <a:gd name="connsiteY5" fmla="*/ 1116234 h 1607111"/>
                  <a:gd name="connsiteX0" fmla="*/ 2049905 w 4703939"/>
                  <a:gd name="connsiteY0" fmla="*/ 1116234 h 1619128"/>
                  <a:gd name="connsiteX1" fmla="*/ 2513094 w 4703939"/>
                  <a:gd name="connsiteY1" fmla="*/ 96 h 1619128"/>
                  <a:gd name="connsiteX2" fmla="*/ 3185846 w 4703939"/>
                  <a:gd name="connsiteY2" fmla="*/ 1179434 h 1619128"/>
                  <a:gd name="connsiteX3" fmla="*/ 4600545 w 4703939"/>
                  <a:gd name="connsiteY3" fmla="*/ 1597498 h 1619128"/>
                  <a:gd name="connsiteX4" fmla="*/ 335380 w 4703939"/>
                  <a:gd name="connsiteY4" fmla="*/ 1618764 h 1619128"/>
                  <a:gd name="connsiteX5" fmla="*/ 2049905 w 4703939"/>
                  <a:gd name="connsiteY5" fmla="*/ 1116234 h 1619128"/>
                  <a:gd name="connsiteX0" fmla="*/ 1784945 w 4553204"/>
                  <a:gd name="connsiteY0" fmla="*/ 1116234 h 1656721"/>
                  <a:gd name="connsiteX1" fmla="*/ 2248134 w 4553204"/>
                  <a:gd name="connsiteY1" fmla="*/ 96 h 1656721"/>
                  <a:gd name="connsiteX2" fmla="*/ 2920886 w 4553204"/>
                  <a:gd name="connsiteY2" fmla="*/ 1179434 h 1656721"/>
                  <a:gd name="connsiteX3" fmla="*/ 4455901 w 4553204"/>
                  <a:gd name="connsiteY3" fmla="*/ 1621561 h 1656721"/>
                  <a:gd name="connsiteX4" fmla="*/ 70420 w 4553204"/>
                  <a:gd name="connsiteY4" fmla="*/ 1618764 h 1656721"/>
                  <a:gd name="connsiteX5" fmla="*/ 1784945 w 4553204"/>
                  <a:gd name="connsiteY5" fmla="*/ 1116234 h 1656721"/>
                  <a:gd name="connsiteX0" fmla="*/ 1801069 w 4569328"/>
                  <a:gd name="connsiteY0" fmla="*/ 1116234 h 1621561"/>
                  <a:gd name="connsiteX1" fmla="*/ 2264258 w 4569328"/>
                  <a:gd name="connsiteY1" fmla="*/ 96 h 1621561"/>
                  <a:gd name="connsiteX2" fmla="*/ 2937010 w 4569328"/>
                  <a:gd name="connsiteY2" fmla="*/ 1179434 h 1621561"/>
                  <a:gd name="connsiteX3" fmla="*/ 4472025 w 4569328"/>
                  <a:gd name="connsiteY3" fmla="*/ 1621561 h 1621561"/>
                  <a:gd name="connsiteX4" fmla="*/ 86544 w 4569328"/>
                  <a:gd name="connsiteY4" fmla="*/ 1618764 h 1621561"/>
                  <a:gd name="connsiteX5" fmla="*/ 1801069 w 4569328"/>
                  <a:gd name="connsiteY5" fmla="*/ 1116234 h 1621561"/>
                  <a:gd name="connsiteX0" fmla="*/ 1674345 w 4562920"/>
                  <a:gd name="connsiteY0" fmla="*/ 1315116 h 1642314"/>
                  <a:gd name="connsiteX1" fmla="*/ 2257850 w 4562920"/>
                  <a:gd name="connsiteY1" fmla="*/ 394 h 1642314"/>
                  <a:gd name="connsiteX2" fmla="*/ 2930602 w 4562920"/>
                  <a:gd name="connsiteY2" fmla="*/ 1179732 h 1642314"/>
                  <a:gd name="connsiteX3" fmla="*/ 4465617 w 4562920"/>
                  <a:gd name="connsiteY3" fmla="*/ 1621859 h 1642314"/>
                  <a:gd name="connsiteX4" fmla="*/ 80136 w 4562920"/>
                  <a:gd name="connsiteY4" fmla="*/ 1619062 h 1642314"/>
                  <a:gd name="connsiteX5" fmla="*/ 1674345 w 4562920"/>
                  <a:gd name="connsiteY5" fmla="*/ 1315116 h 1642314"/>
                  <a:gd name="connsiteX0" fmla="*/ 1674345 w 4561785"/>
                  <a:gd name="connsiteY0" fmla="*/ 1314729 h 1641927"/>
                  <a:gd name="connsiteX1" fmla="*/ 2257850 w 4561785"/>
                  <a:gd name="connsiteY1" fmla="*/ 7 h 1641927"/>
                  <a:gd name="connsiteX2" fmla="*/ 2906539 w 4561785"/>
                  <a:gd name="connsiteY2" fmla="*/ 1297024 h 1641927"/>
                  <a:gd name="connsiteX3" fmla="*/ 4465617 w 4561785"/>
                  <a:gd name="connsiteY3" fmla="*/ 1621472 h 1641927"/>
                  <a:gd name="connsiteX4" fmla="*/ 80136 w 4561785"/>
                  <a:gd name="connsiteY4" fmla="*/ 1618675 h 1641927"/>
                  <a:gd name="connsiteX5" fmla="*/ 1674345 w 4561785"/>
                  <a:gd name="connsiteY5" fmla="*/ 1314729 h 1641927"/>
                  <a:gd name="connsiteX0" fmla="*/ 1677699 w 4565139"/>
                  <a:gd name="connsiteY0" fmla="*/ 1314729 h 1621472"/>
                  <a:gd name="connsiteX1" fmla="*/ 2261204 w 4565139"/>
                  <a:gd name="connsiteY1" fmla="*/ 7 h 1621472"/>
                  <a:gd name="connsiteX2" fmla="*/ 2909893 w 4565139"/>
                  <a:gd name="connsiteY2" fmla="*/ 1297024 h 1621472"/>
                  <a:gd name="connsiteX3" fmla="*/ 4468971 w 4565139"/>
                  <a:gd name="connsiteY3" fmla="*/ 1621472 h 1621472"/>
                  <a:gd name="connsiteX4" fmla="*/ 83490 w 4565139"/>
                  <a:gd name="connsiteY4" fmla="*/ 1618675 h 1621472"/>
                  <a:gd name="connsiteX5" fmla="*/ 1677699 w 4565139"/>
                  <a:gd name="connsiteY5" fmla="*/ 1314729 h 162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5139" h="1621472">
                    <a:moveTo>
                      <a:pt x="1677699" y="1314729"/>
                    </a:moveTo>
                    <a:cubicBezTo>
                      <a:pt x="2040651" y="1044951"/>
                      <a:pt x="2055838" y="2958"/>
                      <a:pt x="2261204" y="7"/>
                    </a:cubicBezTo>
                    <a:cubicBezTo>
                      <a:pt x="2466570" y="-2944"/>
                      <a:pt x="2513858" y="1046833"/>
                      <a:pt x="2909893" y="1297024"/>
                    </a:cubicBezTo>
                    <a:cubicBezTo>
                      <a:pt x="3305928" y="1547215"/>
                      <a:pt x="4980145" y="1620439"/>
                      <a:pt x="4468971" y="1621472"/>
                    </a:cubicBezTo>
                    <a:lnTo>
                      <a:pt x="83490" y="1618675"/>
                    </a:lnTo>
                    <a:cubicBezTo>
                      <a:pt x="-393754" y="1619035"/>
                      <a:pt x="1314747" y="1584507"/>
                      <a:pt x="1677699" y="1314729"/>
                    </a:cubicBezTo>
                    <a:close/>
                  </a:path>
                </a:pathLst>
              </a:custGeom>
              <a:solidFill>
                <a:schemeClr val="accent6">
                  <a:lumMod val="75000"/>
                  <a:alpha val="50196"/>
                </a:schemeClr>
              </a:solidFill>
              <a:ln cap="flat">
                <a:solidFill>
                  <a:schemeClr val="accent6">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5"/>
              <p:cNvSpPr/>
              <p:nvPr/>
            </p:nvSpPr>
            <p:spPr>
              <a:xfrm>
                <a:off x="6663190" y="3252460"/>
                <a:ext cx="1856877" cy="2323630"/>
              </a:xfrm>
              <a:custGeom>
                <a:avLst/>
                <a:gdLst>
                  <a:gd name="connsiteX0" fmla="*/ 0 w 1215135"/>
                  <a:gd name="connsiteY0" fmla="*/ 719097 h 1438193"/>
                  <a:gd name="connsiteX1" fmla="*/ 607568 w 1215135"/>
                  <a:gd name="connsiteY1" fmla="*/ 0 h 1438193"/>
                  <a:gd name="connsiteX2" fmla="*/ 1215136 w 1215135"/>
                  <a:gd name="connsiteY2" fmla="*/ 719097 h 1438193"/>
                  <a:gd name="connsiteX3" fmla="*/ 607568 w 1215135"/>
                  <a:gd name="connsiteY3" fmla="*/ 1438194 h 1438193"/>
                  <a:gd name="connsiteX4" fmla="*/ 0 w 1215135"/>
                  <a:gd name="connsiteY4" fmla="*/ 719097 h 1438193"/>
                  <a:gd name="connsiteX0" fmla="*/ 43 w 1215179"/>
                  <a:gd name="connsiteY0" fmla="*/ 719097 h 894883"/>
                  <a:gd name="connsiteX1" fmla="*/ 607611 w 1215179"/>
                  <a:gd name="connsiteY1" fmla="*/ 0 h 894883"/>
                  <a:gd name="connsiteX2" fmla="*/ 1215179 w 1215179"/>
                  <a:gd name="connsiteY2" fmla="*/ 719097 h 894883"/>
                  <a:gd name="connsiteX3" fmla="*/ 631674 w 1215179"/>
                  <a:gd name="connsiteY3" fmla="*/ 716299 h 894883"/>
                  <a:gd name="connsiteX4" fmla="*/ 43 w 1215179"/>
                  <a:gd name="connsiteY4" fmla="*/ 719097 h 894883"/>
                  <a:gd name="connsiteX0" fmla="*/ 1103733 w 2318869"/>
                  <a:gd name="connsiteY0" fmla="*/ 719097 h 1594604"/>
                  <a:gd name="connsiteX1" fmla="*/ 1711301 w 2318869"/>
                  <a:gd name="connsiteY1" fmla="*/ 0 h 1594604"/>
                  <a:gd name="connsiteX2" fmla="*/ 2318869 w 2318869"/>
                  <a:gd name="connsiteY2" fmla="*/ 719097 h 1594604"/>
                  <a:gd name="connsiteX3" fmla="*/ 62975 w 2318869"/>
                  <a:gd name="connsiteY3" fmla="*/ 1594604 h 1594604"/>
                  <a:gd name="connsiteX4" fmla="*/ 1103733 w 2318869"/>
                  <a:gd name="connsiteY4" fmla="*/ 719097 h 1594604"/>
                  <a:gd name="connsiteX0" fmla="*/ 1023418 w 2286681"/>
                  <a:gd name="connsiteY0" fmla="*/ 1073928 h 1607456"/>
                  <a:gd name="connsiteX1" fmla="*/ 1679113 w 2286681"/>
                  <a:gd name="connsiteY1" fmla="*/ 5916 h 1607456"/>
                  <a:gd name="connsiteX2" fmla="*/ 2286681 w 2286681"/>
                  <a:gd name="connsiteY2" fmla="*/ 725013 h 1607456"/>
                  <a:gd name="connsiteX3" fmla="*/ 30787 w 2286681"/>
                  <a:gd name="connsiteY3" fmla="*/ 1600520 h 1607456"/>
                  <a:gd name="connsiteX4" fmla="*/ 1023418 w 2286681"/>
                  <a:gd name="connsiteY4" fmla="*/ 1073928 h 1607456"/>
                  <a:gd name="connsiteX0" fmla="*/ 1113645 w 4145550"/>
                  <a:gd name="connsiteY0" fmla="*/ 1072232 h 1731637"/>
                  <a:gd name="connsiteX1" fmla="*/ 1769340 w 4145550"/>
                  <a:gd name="connsiteY1" fmla="*/ 4220 h 1731637"/>
                  <a:gd name="connsiteX2" fmla="*/ 4145550 w 4145550"/>
                  <a:gd name="connsiteY2" fmla="*/ 1505369 h 1731637"/>
                  <a:gd name="connsiteX3" fmla="*/ 121014 w 4145550"/>
                  <a:gd name="connsiteY3" fmla="*/ 1598824 h 1731637"/>
                  <a:gd name="connsiteX4" fmla="*/ 1113645 w 4145550"/>
                  <a:gd name="connsiteY4" fmla="*/ 1072232 h 1731637"/>
                  <a:gd name="connsiteX0" fmla="*/ 1113645 w 4304873"/>
                  <a:gd name="connsiteY0" fmla="*/ 1072364 h 1639472"/>
                  <a:gd name="connsiteX1" fmla="*/ 1769340 w 4304873"/>
                  <a:gd name="connsiteY1" fmla="*/ 4352 h 1639472"/>
                  <a:gd name="connsiteX2" fmla="*/ 3332429 w 4304873"/>
                  <a:gd name="connsiteY2" fmla="*/ 726490 h 1639472"/>
                  <a:gd name="connsiteX3" fmla="*/ 4145550 w 4304873"/>
                  <a:gd name="connsiteY3" fmla="*/ 1505501 h 1639472"/>
                  <a:gd name="connsiteX4" fmla="*/ 121014 w 4304873"/>
                  <a:gd name="connsiteY4" fmla="*/ 1598956 h 1639472"/>
                  <a:gd name="connsiteX5" fmla="*/ 1113645 w 4304873"/>
                  <a:gd name="connsiteY5" fmla="*/ 1072364 h 1639472"/>
                  <a:gd name="connsiteX0" fmla="*/ 1113645 w 4242269"/>
                  <a:gd name="connsiteY0" fmla="*/ 1068322 h 1635430"/>
                  <a:gd name="connsiteX1" fmla="*/ 1769340 w 4242269"/>
                  <a:gd name="connsiteY1" fmla="*/ 310 h 1635430"/>
                  <a:gd name="connsiteX2" fmla="*/ 2442092 w 4242269"/>
                  <a:gd name="connsiteY2" fmla="*/ 1179648 h 1635430"/>
                  <a:gd name="connsiteX3" fmla="*/ 4145550 w 4242269"/>
                  <a:gd name="connsiteY3" fmla="*/ 1501459 h 1635430"/>
                  <a:gd name="connsiteX4" fmla="*/ 121014 w 4242269"/>
                  <a:gd name="connsiteY4" fmla="*/ 1594914 h 1635430"/>
                  <a:gd name="connsiteX5" fmla="*/ 1113645 w 4242269"/>
                  <a:gd name="connsiteY5" fmla="*/ 1068322 h 1635430"/>
                  <a:gd name="connsiteX0" fmla="*/ 1282917 w 4219035"/>
                  <a:gd name="connsiteY0" fmla="*/ 1116234 h 1631679"/>
                  <a:gd name="connsiteX1" fmla="*/ 1746106 w 4219035"/>
                  <a:gd name="connsiteY1" fmla="*/ 96 h 1631679"/>
                  <a:gd name="connsiteX2" fmla="*/ 2418858 w 4219035"/>
                  <a:gd name="connsiteY2" fmla="*/ 1179434 h 1631679"/>
                  <a:gd name="connsiteX3" fmla="*/ 4122316 w 4219035"/>
                  <a:gd name="connsiteY3" fmla="*/ 1501245 h 1631679"/>
                  <a:gd name="connsiteX4" fmla="*/ 97780 w 4219035"/>
                  <a:gd name="connsiteY4" fmla="*/ 1594700 h 1631679"/>
                  <a:gd name="connsiteX5" fmla="*/ 1282917 w 4219035"/>
                  <a:gd name="connsiteY5" fmla="*/ 1116234 h 1631679"/>
                  <a:gd name="connsiteX0" fmla="*/ 1285463 w 4267678"/>
                  <a:gd name="connsiteY0" fmla="*/ 1116234 h 1627312"/>
                  <a:gd name="connsiteX1" fmla="*/ 1748652 w 4267678"/>
                  <a:gd name="connsiteY1" fmla="*/ 96 h 1627312"/>
                  <a:gd name="connsiteX2" fmla="*/ 2421404 w 4267678"/>
                  <a:gd name="connsiteY2" fmla="*/ 1179434 h 1627312"/>
                  <a:gd name="connsiteX3" fmla="*/ 4172988 w 4267678"/>
                  <a:gd name="connsiteY3" fmla="*/ 1489214 h 1627312"/>
                  <a:gd name="connsiteX4" fmla="*/ 100326 w 4267678"/>
                  <a:gd name="connsiteY4" fmla="*/ 1594700 h 1627312"/>
                  <a:gd name="connsiteX5" fmla="*/ 1285463 w 4267678"/>
                  <a:gd name="connsiteY5" fmla="*/ 1116234 h 1627312"/>
                  <a:gd name="connsiteX0" fmla="*/ 1285463 w 4271098"/>
                  <a:gd name="connsiteY0" fmla="*/ 1116234 h 1627312"/>
                  <a:gd name="connsiteX1" fmla="*/ 1748652 w 4271098"/>
                  <a:gd name="connsiteY1" fmla="*/ 96 h 1627312"/>
                  <a:gd name="connsiteX2" fmla="*/ 2421404 w 4271098"/>
                  <a:gd name="connsiteY2" fmla="*/ 1179434 h 1627312"/>
                  <a:gd name="connsiteX3" fmla="*/ 4172988 w 4271098"/>
                  <a:gd name="connsiteY3" fmla="*/ 1489214 h 1627312"/>
                  <a:gd name="connsiteX4" fmla="*/ 100326 w 4271098"/>
                  <a:gd name="connsiteY4" fmla="*/ 1594700 h 1627312"/>
                  <a:gd name="connsiteX5" fmla="*/ 1285463 w 4271098"/>
                  <a:gd name="connsiteY5" fmla="*/ 1116234 h 1627312"/>
                  <a:gd name="connsiteX0" fmla="*/ 1288025 w 4319787"/>
                  <a:gd name="connsiteY0" fmla="*/ 1116234 h 1653768"/>
                  <a:gd name="connsiteX1" fmla="*/ 1751214 w 4319787"/>
                  <a:gd name="connsiteY1" fmla="*/ 96 h 1653768"/>
                  <a:gd name="connsiteX2" fmla="*/ 2423966 w 4319787"/>
                  <a:gd name="connsiteY2" fmla="*/ 1179434 h 1653768"/>
                  <a:gd name="connsiteX3" fmla="*/ 4223676 w 4319787"/>
                  <a:gd name="connsiteY3" fmla="*/ 1549372 h 1653768"/>
                  <a:gd name="connsiteX4" fmla="*/ 102888 w 4319787"/>
                  <a:gd name="connsiteY4" fmla="*/ 1594700 h 1653768"/>
                  <a:gd name="connsiteX5" fmla="*/ 1288025 w 4319787"/>
                  <a:gd name="connsiteY5" fmla="*/ 1116234 h 1653768"/>
                  <a:gd name="connsiteX0" fmla="*/ 1288025 w 4319787"/>
                  <a:gd name="connsiteY0" fmla="*/ 1116234 h 1637953"/>
                  <a:gd name="connsiteX1" fmla="*/ 1751214 w 4319787"/>
                  <a:gd name="connsiteY1" fmla="*/ 96 h 1637953"/>
                  <a:gd name="connsiteX2" fmla="*/ 2423966 w 4319787"/>
                  <a:gd name="connsiteY2" fmla="*/ 1179434 h 1637953"/>
                  <a:gd name="connsiteX3" fmla="*/ 4223676 w 4319787"/>
                  <a:gd name="connsiteY3" fmla="*/ 1549372 h 1637953"/>
                  <a:gd name="connsiteX4" fmla="*/ 102888 w 4319787"/>
                  <a:gd name="connsiteY4" fmla="*/ 1594700 h 1637953"/>
                  <a:gd name="connsiteX5" fmla="*/ 1288025 w 4319787"/>
                  <a:gd name="connsiteY5" fmla="*/ 1116234 h 1637953"/>
                  <a:gd name="connsiteX0" fmla="*/ 1288025 w 4319787"/>
                  <a:gd name="connsiteY0" fmla="*/ 1116234 h 1643392"/>
                  <a:gd name="connsiteX1" fmla="*/ 1751214 w 4319787"/>
                  <a:gd name="connsiteY1" fmla="*/ 96 h 1643392"/>
                  <a:gd name="connsiteX2" fmla="*/ 2423966 w 4319787"/>
                  <a:gd name="connsiteY2" fmla="*/ 1179434 h 1643392"/>
                  <a:gd name="connsiteX3" fmla="*/ 4223676 w 4319787"/>
                  <a:gd name="connsiteY3" fmla="*/ 1561404 h 1643392"/>
                  <a:gd name="connsiteX4" fmla="*/ 102888 w 4319787"/>
                  <a:gd name="connsiteY4" fmla="*/ 1594700 h 1643392"/>
                  <a:gd name="connsiteX5" fmla="*/ 1288025 w 4319787"/>
                  <a:gd name="connsiteY5" fmla="*/ 1116234 h 1643392"/>
                  <a:gd name="connsiteX0" fmla="*/ 1288025 w 4316419"/>
                  <a:gd name="connsiteY0" fmla="*/ 1116234 h 1643392"/>
                  <a:gd name="connsiteX1" fmla="*/ 1751214 w 4316419"/>
                  <a:gd name="connsiteY1" fmla="*/ 96 h 1643392"/>
                  <a:gd name="connsiteX2" fmla="*/ 2423966 w 4316419"/>
                  <a:gd name="connsiteY2" fmla="*/ 1179434 h 1643392"/>
                  <a:gd name="connsiteX3" fmla="*/ 4223676 w 4316419"/>
                  <a:gd name="connsiteY3" fmla="*/ 1561404 h 1643392"/>
                  <a:gd name="connsiteX4" fmla="*/ 102888 w 4316419"/>
                  <a:gd name="connsiteY4" fmla="*/ 1594700 h 1643392"/>
                  <a:gd name="connsiteX5" fmla="*/ 1288025 w 4316419"/>
                  <a:gd name="connsiteY5" fmla="*/ 1116234 h 1643392"/>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595025"/>
                  <a:gd name="connsiteX1" fmla="*/ 1751214 w 4316419"/>
                  <a:gd name="connsiteY1" fmla="*/ 96 h 1595025"/>
                  <a:gd name="connsiteX2" fmla="*/ 2423966 w 4316419"/>
                  <a:gd name="connsiteY2" fmla="*/ 1179434 h 1595025"/>
                  <a:gd name="connsiteX3" fmla="*/ 4223676 w 4316419"/>
                  <a:gd name="connsiteY3" fmla="*/ 1561404 h 1595025"/>
                  <a:gd name="connsiteX4" fmla="*/ 102888 w 4316419"/>
                  <a:gd name="connsiteY4" fmla="*/ 1594700 h 1595025"/>
                  <a:gd name="connsiteX5" fmla="*/ 1288025 w 4316419"/>
                  <a:gd name="connsiteY5" fmla="*/ 1116234 h 1595025"/>
                  <a:gd name="connsiteX0" fmla="*/ 1267986 w 3929583"/>
                  <a:gd name="connsiteY0" fmla="*/ 1116234 h 1630875"/>
                  <a:gd name="connsiteX1" fmla="*/ 1731175 w 3929583"/>
                  <a:gd name="connsiteY1" fmla="*/ 96 h 1630875"/>
                  <a:gd name="connsiteX2" fmla="*/ 2403927 w 3929583"/>
                  <a:gd name="connsiteY2" fmla="*/ 1179434 h 1630875"/>
                  <a:gd name="connsiteX3" fmla="*/ 3818626 w 3929583"/>
                  <a:gd name="connsiteY3" fmla="*/ 1597498 h 1630875"/>
                  <a:gd name="connsiteX4" fmla="*/ 82849 w 3929583"/>
                  <a:gd name="connsiteY4" fmla="*/ 1594700 h 1630875"/>
                  <a:gd name="connsiteX5" fmla="*/ 1267986 w 3929583"/>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0764 w 3914798"/>
                  <a:gd name="connsiteY0" fmla="*/ 1116234 h 1597498"/>
                  <a:gd name="connsiteX1" fmla="*/ 1723953 w 3914798"/>
                  <a:gd name="connsiteY1" fmla="*/ 96 h 1597498"/>
                  <a:gd name="connsiteX2" fmla="*/ 2396705 w 3914798"/>
                  <a:gd name="connsiteY2" fmla="*/ 1179434 h 1597498"/>
                  <a:gd name="connsiteX3" fmla="*/ 3811404 w 3914798"/>
                  <a:gd name="connsiteY3" fmla="*/ 1597498 h 1597498"/>
                  <a:gd name="connsiteX4" fmla="*/ 75627 w 3914798"/>
                  <a:gd name="connsiteY4" fmla="*/ 1594700 h 1597498"/>
                  <a:gd name="connsiteX5" fmla="*/ 1260764 w 3914798"/>
                  <a:gd name="connsiteY5" fmla="*/ 1116234 h 1597498"/>
                  <a:gd name="connsiteX0" fmla="*/ 1569440 w 4223474"/>
                  <a:gd name="connsiteY0" fmla="*/ 1116234 h 1597498"/>
                  <a:gd name="connsiteX1" fmla="*/ 2032629 w 4223474"/>
                  <a:gd name="connsiteY1" fmla="*/ 96 h 1597498"/>
                  <a:gd name="connsiteX2" fmla="*/ 2705381 w 4223474"/>
                  <a:gd name="connsiteY2" fmla="*/ 1179434 h 1597498"/>
                  <a:gd name="connsiteX3" fmla="*/ 4120080 w 4223474"/>
                  <a:gd name="connsiteY3" fmla="*/ 1597498 h 1597498"/>
                  <a:gd name="connsiteX4" fmla="*/ 384303 w 4223474"/>
                  <a:gd name="connsiteY4" fmla="*/ 1594700 h 1597498"/>
                  <a:gd name="connsiteX5" fmla="*/ 1569440 w 4223474"/>
                  <a:gd name="connsiteY5" fmla="*/ 1116234 h 1597498"/>
                  <a:gd name="connsiteX0" fmla="*/ 1862716 w 4516750"/>
                  <a:gd name="connsiteY0" fmla="*/ 1116234 h 1607111"/>
                  <a:gd name="connsiteX1" fmla="*/ 2325905 w 4516750"/>
                  <a:gd name="connsiteY1" fmla="*/ 96 h 1607111"/>
                  <a:gd name="connsiteX2" fmla="*/ 2998657 w 4516750"/>
                  <a:gd name="connsiteY2" fmla="*/ 1179434 h 1607111"/>
                  <a:gd name="connsiteX3" fmla="*/ 4413356 w 4516750"/>
                  <a:gd name="connsiteY3" fmla="*/ 1597498 h 1607111"/>
                  <a:gd name="connsiteX4" fmla="*/ 352727 w 4516750"/>
                  <a:gd name="connsiteY4" fmla="*/ 1606732 h 1607111"/>
                  <a:gd name="connsiteX5" fmla="*/ 1862716 w 4516750"/>
                  <a:gd name="connsiteY5" fmla="*/ 1116234 h 1607111"/>
                  <a:gd name="connsiteX0" fmla="*/ 2049905 w 4703939"/>
                  <a:gd name="connsiteY0" fmla="*/ 1116234 h 1619128"/>
                  <a:gd name="connsiteX1" fmla="*/ 2513094 w 4703939"/>
                  <a:gd name="connsiteY1" fmla="*/ 96 h 1619128"/>
                  <a:gd name="connsiteX2" fmla="*/ 3185846 w 4703939"/>
                  <a:gd name="connsiteY2" fmla="*/ 1179434 h 1619128"/>
                  <a:gd name="connsiteX3" fmla="*/ 4600545 w 4703939"/>
                  <a:gd name="connsiteY3" fmla="*/ 1597498 h 1619128"/>
                  <a:gd name="connsiteX4" fmla="*/ 335380 w 4703939"/>
                  <a:gd name="connsiteY4" fmla="*/ 1618764 h 1619128"/>
                  <a:gd name="connsiteX5" fmla="*/ 2049905 w 4703939"/>
                  <a:gd name="connsiteY5" fmla="*/ 1116234 h 1619128"/>
                  <a:gd name="connsiteX0" fmla="*/ 1784945 w 4553204"/>
                  <a:gd name="connsiteY0" fmla="*/ 1116234 h 1656721"/>
                  <a:gd name="connsiteX1" fmla="*/ 2248134 w 4553204"/>
                  <a:gd name="connsiteY1" fmla="*/ 96 h 1656721"/>
                  <a:gd name="connsiteX2" fmla="*/ 2920886 w 4553204"/>
                  <a:gd name="connsiteY2" fmla="*/ 1179434 h 1656721"/>
                  <a:gd name="connsiteX3" fmla="*/ 4455901 w 4553204"/>
                  <a:gd name="connsiteY3" fmla="*/ 1621561 h 1656721"/>
                  <a:gd name="connsiteX4" fmla="*/ 70420 w 4553204"/>
                  <a:gd name="connsiteY4" fmla="*/ 1618764 h 1656721"/>
                  <a:gd name="connsiteX5" fmla="*/ 1784945 w 4553204"/>
                  <a:gd name="connsiteY5" fmla="*/ 1116234 h 1656721"/>
                  <a:gd name="connsiteX0" fmla="*/ 1801069 w 4569328"/>
                  <a:gd name="connsiteY0" fmla="*/ 1116234 h 1621561"/>
                  <a:gd name="connsiteX1" fmla="*/ 2264258 w 4569328"/>
                  <a:gd name="connsiteY1" fmla="*/ 96 h 1621561"/>
                  <a:gd name="connsiteX2" fmla="*/ 2937010 w 4569328"/>
                  <a:gd name="connsiteY2" fmla="*/ 1179434 h 1621561"/>
                  <a:gd name="connsiteX3" fmla="*/ 4472025 w 4569328"/>
                  <a:gd name="connsiteY3" fmla="*/ 1621561 h 1621561"/>
                  <a:gd name="connsiteX4" fmla="*/ 86544 w 4569328"/>
                  <a:gd name="connsiteY4" fmla="*/ 1618764 h 1621561"/>
                  <a:gd name="connsiteX5" fmla="*/ 1801069 w 4569328"/>
                  <a:gd name="connsiteY5" fmla="*/ 1116234 h 1621561"/>
                  <a:gd name="connsiteX0" fmla="*/ 1674345 w 4562920"/>
                  <a:gd name="connsiteY0" fmla="*/ 1315116 h 1642314"/>
                  <a:gd name="connsiteX1" fmla="*/ 2257850 w 4562920"/>
                  <a:gd name="connsiteY1" fmla="*/ 394 h 1642314"/>
                  <a:gd name="connsiteX2" fmla="*/ 2930602 w 4562920"/>
                  <a:gd name="connsiteY2" fmla="*/ 1179732 h 1642314"/>
                  <a:gd name="connsiteX3" fmla="*/ 4465617 w 4562920"/>
                  <a:gd name="connsiteY3" fmla="*/ 1621859 h 1642314"/>
                  <a:gd name="connsiteX4" fmla="*/ 80136 w 4562920"/>
                  <a:gd name="connsiteY4" fmla="*/ 1619062 h 1642314"/>
                  <a:gd name="connsiteX5" fmla="*/ 1674345 w 4562920"/>
                  <a:gd name="connsiteY5" fmla="*/ 1315116 h 1642314"/>
                  <a:gd name="connsiteX0" fmla="*/ 1674345 w 4561785"/>
                  <a:gd name="connsiteY0" fmla="*/ 1314729 h 1641927"/>
                  <a:gd name="connsiteX1" fmla="*/ 2257850 w 4561785"/>
                  <a:gd name="connsiteY1" fmla="*/ 7 h 1641927"/>
                  <a:gd name="connsiteX2" fmla="*/ 2906539 w 4561785"/>
                  <a:gd name="connsiteY2" fmla="*/ 1297024 h 1641927"/>
                  <a:gd name="connsiteX3" fmla="*/ 4465617 w 4561785"/>
                  <a:gd name="connsiteY3" fmla="*/ 1621472 h 1641927"/>
                  <a:gd name="connsiteX4" fmla="*/ 80136 w 4561785"/>
                  <a:gd name="connsiteY4" fmla="*/ 1618675 h 1641927"/>
                  <a:gd name="connsiteX5" fmla="*/ 1674345 w 4561785"/>
                  <a:gd name="connsiteY5" fmla="*/ 1314729 h 1641927"/>
                  <a:gd name="connsiteX0" fmla="*/ 1677699 w 4565139"/>
                  <a:gd name="connsiteY0" fmla="*/ 1314729 h 1621472"/>
                  <a:gd name="connsiteX1" fmla="*/ 2261204 w 4565139"/>
                  <a:gd name="connsiteY1" fmla="*/ 7 h 1621472"/>
                  <a:gd name="connsiteX2" fmla="*/ 2909893 w 4565139"/>
                  <a:gd name="connsiteY2" fmla="*/ 1297024 h 1621472"/>
                  <a:gd name="connsiteX3" fmla="*/ 4468971 w 4565139"/>
                  <a:gd name="connsiteY3" fmla="*/ 1621472 h 1621472"/>
                  <a:gd name="connsiteX4" fmla="*/ 83490 w 4565139"/>
                  <a:gd name="connsiteY4" fmla="*/ 1618675 h 1621472"/>
                  <a:gd name="connsiteX5" fmla="*/ 1677699 w 4565139"/>
                  <a:gd name="connsiteY5" fmla="*/ 1314729 h 162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5139" h="1621472">
                    <a:moveTo>
                      <a:pt x="1677699" y="1314729"/>
                    </a:moveTo>
                    <a:cubicBezTo>
                      <a:pt x="2040651" y="1044951"/>
                      <a:pt x="2055838" y="2958"/>
                      <a:pt x="2261204" y="7"/>
                    </a:cubicBezTo>
                    <a:cubicBezTo>
                      <a:pt x="2466570" y="-2944"/>
                      <a:pt x="2513858" y="1046833"/>
                      <a:pt x="2909893" y="1297024"/>
                    </a:cubicBezTo>
                    <a:cubicBezTo>
                      <a:pt x="3305928" y="1547215"/>
                      <a:pt x="4980145" y="1620439"/>
                      <a:pt x="4468971" y="1621472"/>
                    </a:cubicBezTo>
                    <a:lnTo>
                      <a:pt x="83490" y="1618675"/>
                    </a:lnTo>
                    <a:cubicBezTo>
                      <a:pt x="-393754" y="1619035"/>
                      <a:pt x="1314747" y="1584507"/>
                      <a:pt x="1677699" y="1314729"/>
                    </a:cubicBezTo>
                    <a:close/>
                  </a:path>
                </a:pathLst>
              </a:custGeom>
              <a:solidFill>
                <a:srgbClr val="FF0000">
                  <a:alpha val="50196"/>
                </a:srgbClr>
              </a:solidFill>
              <a:ln cap="flat">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5"/>
              <p:cNvSpPr/>
              <p:nvPr/>
            </p:nvSpPr>
            <p:spPr>
              <a:xfrm>
                <a:off x="7182239" y="1763815"/>
                <a:ext cx="929774" cy="3812275"/>
              </a:xfrm>
              <a:custGeom>
                <a:avLst/>
                <a:gdLst>
                  <a:gd name="connsiteX0" fmla="*/ 0 w 1215135"/>
                  <a:gd name="connsiteY0" fmla="*/ 719097 h 1438193"/>
                  <a:gd name="connsiteX1" fmla="*/ 607568 w 1215135"/>
                  <a:gd name="connsiteY1" fmla="*/ 0 h 1438193"/>
                  <a:gd name="connsiteX2" fmla="*/ 1215136 w 1215135"/>
                  <a:gd name="connsiteY2" fmla="*/ 719097 h 1438193"/>
                  <a:gd name="connsiteX3" fmla="*/ 607568 w 1215135"/>
                  <a:gd name="connsiteY3" fmla="*/ 1438194 h 1438193"/>
                  <a:gd name="connsiteX4" fmla="*/ 0 w 1215135"/>
                  <a:gd name="connsiteY4" fmla="*/ 719097 h 1438193"/>
                  <a:gd name="connsiteX0" fmla="*/ 43 w 1215179"/>
                  <a:gd name="connsiteY0" fmla="*/ 719097 h 894883"/>
                  <a:gd name="connsiteX1" fmla="*/ 607611 w 1215179"/>
                  <a:gd name="connsiteY1" fmla="*/ 0 h 894883"/>
                  <a:gd name="connsiteX2" fmla="*/ 1215179 w 1215179"/>
                  <a:gd name="connsiteY2" fmla="*/ 719097 h 894883"/>
                  <a:gd name="connsiteX3" fmla="*/ 631674 w 1215179"/>
                  <a:gd name="connsiteY3" fmla="*/ 716299 h 894883"/>
                  <a:gd name="connsiteX4" fmla="*/ 43 w 1215179"/>
                  <a:gd name="connsiteY4" fmla="*/ 719097 h 894883"/>
                  <a:gd name="connsiteX0" fmla="*/ 1103733 w 2318869"/>
                  <a:gd name="connsiteY0" fmla="*/ 719097 h 1594604"/>
                  <a:gd name="connsiteX1" fmla="*/ 1711301 w 2318869"/>
                  <a:gd name="connsiteY1" fmla="*/ 0 h 1594604"/>
                  <a:gd name="connsiteX2" fmla="*/ 2318869 w 2318869"/>
                  <a:gd name="connsiteY2" fmla="*/ 719097 h 1594604"/>
                  <a:gd name="connsiteX3" fmla="*/ 62975 w 2318869"/>
                  <a:gd name="connsiteY3" fmla="*/ 1594604 h 1594604"/>
                  <a:gd name="connsiteX4" fmla="*/ 1103733 w 2318869"/>
                  <a:gd name="connsiteY4" fmla="*/ 719097 h 1594604"/>
                  <a:gd name="connsiteX0" fmla="*/ 1023418 w 2286681"/>
                  <a:gd name="connsiteY0" fmla="*/ 1073928 h 1607456"/>
                  <a:gd name="connsiteX1" fmla="*/ 1679113 w 2286681"/>
                  <a:gd name="connsiteY1" fmla="*/ 5916 h 1607456"/>
                  <a:gd name="connsiteX2" fmla="*/ 2286681 w 2286681"/>
                  <a:gd name="connsiteY2" fmla="*/ 725013 h 1607456"/>
                  <a:gd name="connsiteX3" fmla="*/ 30787 w 2286681"/>
                  <a:gd name="connsiteY3" fmla="*/ 1600520 h 1607456"/>
                  <a:gd name="connsiteX4" fmla="*/ 1023418 w 2286681"/>
                  <a:gd name="connsiteY4" fmla="*/ 1073928 h 1607456"/>
                  <a:gd name="connsiteX0" fmla="*/ 1113645 w 4145550"/>
                  <a:gd name="connsiteY0" fmla="*/ 1072232 h 1731637"/>
                  <a:gd name="connsiteX1" fmla="*/ 1769340 w 4145550"/>
                  <a:gd name="connsiteY1" fmla="*/ 4220 h 1731637"/>
                  <a:gd name="connsiteX2" fmla="*/ 4145550 w 4145550"/>
                  <a:gd name="connsiteY2" fmla="*/ 1505369 h 1731637"/>
                  <a:gd name="connsiteX3" fmla="*/ 121014 w 4145550"/>
                  <a:gd name="connsiteY3" fmla="*/ 1598824 h 1731637"/>
                  <a:gd name="connsiteX4" fmla="*/ 1113645 w 4145550"/>
                  <a:gd name="connsiteY4" fmla="*/ 1072232 h 1731637"/>
                  <a:gd name="connsiteX0" fmla="*/ 1113645 w 4304873"/>
                  <a:gd name="connsiteY0" fmla="*/ 1072364 h 1639472"/>
                  <a:gd name="connsiteX1" fmla="*/ 1769340 w 4304873"/>
                  <a:gd name="connsiteY1" fmla="*/ 4352 h 1639472"/>
                  <a:gd name="connsiteX2" fmla="*/ 3332429 w 4304873"/>
                  <a:gd name="connsiteY2" fmla="*/ 726490 h 1639472"/>
                  <a:gd name="connsiteX3" fmla="*/ 4145550 w 4304873"/>
                  <a:gd name="connsiteY3" fmla="*/ 1505501 h 1639472"/>
                  <a:gd name="connsiteX4" fmla="*/ 121014 w 4304873"/>
                  <a:gd name="connsiteY4" fmla="*/ 1598956 h 1639472"/>
                  <a:gd name="connsiteX5" fmla="*/ 1113645 w 4304873"/>
                  <a:gd name="connsiteY5" fmla="*/ 1072364 h 1639472"/>
                  <a:gd name="connsiteX0" fmla="*/ 1113645 w 4242269"/>
                  <a:gd name="connsiteY0" fmla="*/ 1068322 h 1635430"/>
                  <a:gd name="connsiteX1" fmla="*/ 1769340 w 4242269"/>
                  <a:gd name="connsiteY1" fmla="*/ 310 h 1635430"/>
                  <a:gd name="connsiteX2" fmla="*/ 2442092 w 4242269"/>
                  <a:gd name="connsiteY2" fmla="*/ 1179648 h 1635430"/>
                  <a:gd name="connsiteX3" fmla="*/ 4145550 w 4242269"/>
                  <a:gd name="connsiteY3" fmla="*/ 1501459 h 1635430"/>
                  <a:gd name="connsiteX4" fmla="*/ 121014 w 4242269"/>
                  <a:gd name="connsiteY4" fmla="*/ 1594914 h 1635430"/>
                  <a:gd name="connsiteX5" fmla="*/ 1113645 w 4242269"/>
                  <a:gd name="connsiteY5" fmla="*/ 1068322 h 1635430"/>
                  <a:gd name="connsiteX0" fmla="*/ 1282917 w 4219035"/>
                  <a:gd name="connsiteY0" fmla="*/ 1116234 h 1631679"/>
                  <a:gd name="connsiteX1" fmla="*/ 1746106 w 4219035"/>
                  <a:gd name="connsiteY1" fmla="*/ 96 h 1631679"/>
                  <a:gd name="connsiteX2" fmla="*/ 2418858 w 4219035"/>
                  <a:gd name="connsiteY2" fmla="*/ 1179434 h 1631679"/>
                  <a:gd name="connsiteX3" fmla="*/ 4122316 w 4219035"/>
                  <a:gd name="connsiteY3" fmla="*/ 1501245 h 1631679"/>
                  <a:gd name="connsiteX4" fmla="*/ 97780 w 4219035"/>
                  <a:gd name="connsiteY4" fmla="*/ 1594700 h 1631679"/>
                  <a:gd name="connsiteX5" fmla="*/ 1282917 w 4219035"/>
                  <a:gd name="connsiteY5" fmla="*/ 1116234 h 1631679"/>
                  <a:gd name="connsiteX0" fmla="*/ 1285463 w 4267678"/>
                  <a:gd name="connsiteY0" fmla="*/ 1116234 h 1627312"/>
                  <a:gd name="connsiteX1" fmla="*/ 1748652 w 4267678"/>
                  <a:gd name="connsiteY1" fmla="*/ 96 h 1627312"/>
                  <a:gd name="connsiteX2" fmla="*/ 2421404 w 4267678"/>
                  <a:gd name="connsiteY2" fmla="*/ 1179434 h 1627312"/>
                  <a:gd name="connsiteX3" fmla="*/ 4172988 w 4267678"/>
                  <a:gd name="connsiteY3" fmla="*/ 1489214 h 1627312"/>
                  <a:gd name="connsiteX4" fmla="*/ 100326 w 4267678"/>
                  <a:gd name="connsiteY4" fmla="*/ 1594700 h 1627312"/>
                  <a:gd name="connsiteX5" fmla="*/ 1285463 w 4267678"/>
                  <a:gd name="connsiteY5" fmla="*/ 1116234 h 1627312"/>
                  <a:gd name="connsiteX0" fmla="*/ 1285463 w 4271098"/>
                  <a:gd name="connsiteY0" fmla="*/ 1116234 h 1627312"/>
                  <a:gd name="connsiteX1" fmla="*/ 1748652 w 4271098"/>
                  <a:gd name="connsiteY1" fmla="*/ 96 h 1627312"/>
                  <a:gd name="connsiteX2" fmla="*/ 2421404 w 4271098"/>
                  <a:gd name="connsiteY2" fmla="*/ 1179434 h 1627312"/>
                  <a:gd name="connsiteX3" fmla="*/ 4172988 w 4271098"/>
                  <a:gd name="connsiteY3" fmla="*/ 1489214 h 1627312"/>
                  <a:gd name="connsiteX4" fmla="*/ 100326 w 4271098"/>
                  <a:gd name="connsiteY4" fmla="*/ 1594700 h 1627312"/>
                  <a:gd name="connsiteX5" fmla="*/ 1285463 w 4271098"/>
                  <a:gd name="connsiteY5" fmla="*/ 1116234 h 1627312"/>
                  <a:gd name="connsiteX0" fmla="*/ 1288025 w 4319787"/>
                  <a:gd name="connsiteY0" fmla="*/ 1116234 h 1653768"/>
                  <a:gd name="connsiteX1" fmla="*/ 1751214 w 4319787"/>
                  <a:gd name="connsiteY1" fmla="*/ 96 h 1653768"/>
                  <a:gd name="connsiteX2" fmla="*/ 2423966 w 4319787"/>
                  <a:gd name="connsiteY2" fmla="*/ 1179434 h 1653768"/>
                  <a:gd name="connsiteX3" fmla="*/ 4223676 w 4319787"/>
                  <a:gd name="connsiteY3" fmla="*/ 1549372 h 1653768"/>
                  <a:gd name="connsiteX4" fmla="*/ 102888 w 4319787"/>
                  <a:gd name="connsiteY4" fmla="*/ 1594700 h 1653768"/>
                  <a:gd name="connsiteX5" fmla="*/ 1288025 w 4319787"/>
                  <a:gd name="connsiteY5" fmla="*/ 1116234 h 1653768"/>
                  <a:gd name="connsiteX0" fmla="*/ 1288025 w 4319787"/>
                  <a:gd name="connsiteY0" fmla="*/ 1116234 h 1637953"/>
                  <a:gd name="connsiteX1" fmla="*/ 1751214 w 4319787"/>
                  <a:gd name="connsiteY1" fmla="*/ 96 h 1637953"/>
                  <a:gd name="connsiteX2" fmla="*/ 2423966 w 4319787"/>
                  <a:gd name="connsiteY2" fmla="*/ 1179434 h 1637953"/>
                  <a:gd name="connsiteX3" fmla="*/ 4223676 w 4319787"/>
                  <a:gd name="connsiteY3" fmla="*/ 1549372 h 1637953"/>
                  <a:gd name="connsiteX4" fmla="*/ 102888 w 4319787"/>
                  <a:gd name="connsiteY4" fmla="*/ 1594700 h 1637953"/>
                  <a:gd name="connsiteX5" fmla="*/ 1288025 w 4319787"/>
                  <a:gd name="connsiteY5" fmla="*/ 1116234 h 1637953"/>
                  <a:gd name="connsiteX0" fmla="*/ 1288025 w 4319787"/>
                  <a:gd name="connsiteY0" fmla="*/ 1116234 h 1643392"/>
                  <a:gd name="connsiteX1" fmla="*/ 1751214 w 4319787"/>
                  <a:gd name="connsiteY1" fmla="*/ 96 h 1643392"/>
                  <a:gd name="connsiteX2" fmla="*/ 2423966 w 4319787"/>
                  <a:gd name="connsiteY2" fmla="*/ 1179434 h 1643392"/>
                  <a:gd name="connsiteX3" fmla="*/ 4223676 w 4319787"/>
                  <a:gd name="connsiteY3" fmla="*/ 1561404 h 1643392"/>
                  <a:gd name="connsiteX4" fmla="*/ 102888 w 4319787"/>
                  <a:gd name="connsiteY4" fmla="*/ 1594700 h 1643392"/>
                  <a:gd name="connsiteX5" fmla="*/ 1288025 w 4319787"/>
                  <a:gd name="connsiteY5" fmla="*/ 1116234 h 1643392"/>
                  <a:gd name="connsiteX0" fmla="*/ 1288025 w 4316419"/>
                  <a:gd name="connsiteY0" fmla="*/ 1116234 h 1643392"/>
                  <a:gd name="connsiteX1" fmla="*/ 1751214 w 4316419"/>
                  <a:gd name="connsiteY1" fmla="*/ 96 h 1643392"/>
                  <a:gd name="connsiteX2" fmla="*/ 2423966 w 4316419"/>
                  <a:gd name="connsiteY2" fmla="*/ 1179434 h 1643392"/>
                  <a:gd name="connsiteX3" fmla="*/ 4223676 w 4316419"/>
                  <a:gd name="connsiteY3" fmla="*/ 1561404 h 1643392"/>
                  <a:gd name="connsiteX4" fmla="*/ 102888 w 4316419"/>
                  <a:gd name="connsiteY4" fmla="*/ 1594700 h 1643392"/>
                  <a:gd name="connsiteX5" fmla="*/ 1288025 w 4316419"/>
                  <a:gd name="connsiteY5" fmla="*/ 1116234 h 1643392"/>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595025"/>
                  <a:gd name="connsiteX1" fmla="*/ 1751214 w 4316419"/>
                  <a:gd name="connsiteY1" fmla="*/ 96 h 1595025"/>
                  <a:gd name="connsiteX2" fmla="*/ 2423966 w 4316419"/>
                  <a:gd name="connsiteY2" fmla="*/ 1179434 h 1595025"/>
                  <a:gd name="connsiteX3" fmla="*/ 4223676 w 4316419"/>
                  <a:gd name="connsiteY3" fmla="*/ 1561404 h 1595025"/>
                  <a:gd name="connsiteX4" fmla="*/ 102888 w 4316419"/>
                  <a:gd name="connsiteY4" fmla="*/ 1594700 h 1595025"/>
                  <a:gd name="connsiteX5" fmla="*/ 1288025 w 4316419"/>
                  <a:gd name="connsiteY5" fmla="*/ 1116234 h 1595025"/>
                  <a:gd name="connsiteX0" fmla="*/ 1267986 w 3929583"/>
                  <a:gd name="connsiteY0" fmla="*/ 1116234 h 1630875"/>
                  <a:gd name="connsiteX1" fmla="*/ 1731175 w 3929583"/>
                  <a:gd name="connsiteY1" fmla="*/ 96 h 1630875"/>
                  <a:gd name="connsiteX2" fmla="*/ 2403927 w 3929583"/>
                  <a:gd name="connsiteY2" fmla="*/ 1179434 h 1630875"/>
                  <a:gd name="connsiteX3" fmla="*/ 3818626 w 3929583"/>
                  <a:gd name="connsiteY3" fmla="*/ 1597498 h 1630875"/>
                  <a:gd name="connsiteX4" fmla="*/ 82849 w 3929583"/>
                  <a:gd name="connsiteY4" fmla="*/ 1594700 h 1630875"/>
                  <a:gd name="connsiteX5" fmla="*/ 1267986 w 3929583"/>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0764 w 3914798"/>
                  <a:gd name="connsiteY0" fmla="*/ 1116234 h 1597498"/>
                  <a:gd name="connsiteX1" fmla="*/ 1723953 w 3914798"/>
                  <a:gd name="connsiteY1" fmla="*/ 96 h 1597498"/>
                  <a:gd name="connsiteX2" fmla="*/ 2396705 w 3914798"/>
                  <a:gd name="connsiteY2" fmla="*/ 1179434 h 1597498"/>
                  <a:gd name="connsiteX3" fmla="*/ 3811404 w 3914798"/>
                  <a:gd name="connsiteY3" fmla="*/ 1597498 h 1597498"/>
                  <a:gd name="connsiteX4" fmla="*/ 75627 w 3914798"/>
                  <a:gd name="connsiteY4" fmla="*/ 1594700 h 1597498"/>
                  <a:gd name="connsiteX5" fmla="*/ 1260764 w 3914798"/>
                  <a:gd name="connsiteY5" fmla="*/ 1116234 h 1597498"/>
                  <a:gd name="connsiteX0" fmla="*/ 1569440 w 4223474"/>
                  <a:gd name="connsiteY0" fmla="*/ 1116234 h 1597498"/>
                  <a:gd name="connsiteX1" fmla="*/ 2032629 w 4223474"/>
                  <a:gd name="connsiteY1" fmla="*/ 96 h 1597498"/>
                  <a:gd name="connsiteX2" fmla="*/ 2705381 w 4223474"/>
                  <a:gd name="connsiteY2" fmla="*/ 1179434 h 1597498"/>
                  <a:gd name="connsiteX3" fmla="*/ 4120080 w 4223474"/>
                  <a:gd name="connsiteY3" fmla="*/ 1597498 h 1597498"/>
                  <a:gd name="connsiteX4" fmla="*/ 384303 w 4223474"/>
                  <a:gd name="connsiteY4" fmla="*/ 1594700 h 1597498"/>
                  <a:gd name="connsiteX5" fmla="*/ 1569440 w 4223474"/>
                  <a:gd name="connsiteY5" fmla="*/ 1116234 h 1597498"/>
                  <a:gd name="connsiteX0" fmla="*/ 1862716 w 4516750"/>
                  <a:gd name="connsiteY0" fmla="*/ 1116234 h 1607111"/>
                  <a:gd name="connsiteX1" fmla="*/ 2325905 w 4516750"/>
                  <a:gd name="connsiteY1" fmla="*/ 96 h 1607111"/>
                  <a:gd name="connsiteX2" fmla="*/ 2998657 w 4516750"/>
                  <a:gd name="connsiteY2" fmla="*/ 1179434 h 1607111"/>
                  <a:gd name="connsiteX3" fmla="*/ 4413356 w 4516750"/>
                  <a:gd name="connsiteY3" fmla="*/ 1597498 h 1607111"/>
                  <a:gd name="connsiteX4" fmla="*/ 352727 w 4516750"/>
                  <a:gd name="connsiteY4" fmla="*/ 1606732 h 1607111"/>
                  <a:gd name="connsiteX5" fmla="*/ 1862716 w 4516750"/>
                  <a:gd name="connsiteY5" fmla="*/ 1116234 h 1607111"/>
                  <a:gd name="connsiteX0" fmla="*/ 2049905 w 4703939"/>
                  <a:gd name="connsiteY0" fmla="*/ 1116234 h 1619128"/>
                  <a:gd name="connsiteX1" fmla="*/ 2513094 w 4703939"/>
                  <a:gd name="connsiteY1" fmla="*/ 96 h 1619128"/>
                  <a:gd name="connsiteX2" fmla="*/ 3185846 w 4703939"/>
                  <a:gd name="connsiteY2" fmla="*/ 1179434 h 1619128"/>
                  <a:gd name="connsiteX3" fmla="*/ 4600545 w 4703939"/>
                  <a:gd name="connsiteY3" fmla="*/ 1597498 h 1619128"/>
                  <a:gd name="connsiteX4" fmla="*/ 335380 w 4703939"/>
                  <a:gd name="connsiteY4" fmla="*/ 1618764 h 1619128"/>
                  <a:gd name="connsiteX5" fmla="*/ 2049905 w 4703939"/>
                  <a:gd name="connsiteY5" fmla="*/ 1116234 h 1619128"/>
                  <a:gd name="connsiteX0" fmla="*/ 1784945 w 4553204"/>
                  <a:gd name="connsiteY0" fmla="*/ 1116234 h 1656721"/>
                  <a:gd name="connsiteX1" fmla="*/ 2248134 w 4553204"/>
                  <a:gd name="connsiteY1" fmla="*/ 96 h 1656721"/>
                  <a:gd name="connsiteX2" fmla="*/ 2920886 w 4553204"/>
                  <a:gd name="connsiteY2" fmla="*/ 1179434 h 1656721"/>
                  <a:gd name="connsiteX3" fmla="*/ 4455901 w 4553204"/>
                  <a:gd name="connsiteY3" fmla="*/ 1621561 h 1656721"/>
                  <a:gd name="connsiteX4" fmla="*/ 70420 w 4553204"/>
                  <a:gd name="connsiteY4" fmla="*/ 1618764 h 1656721"/>
                  <a:gd name="connsiteX5" fmla="*/ 1784945 w 4553204"/>
                  <a:gd name="connsiteY5" fmla="*/ 1116234 h 1656721"/>
                  <a:gd name="connsiteX0" fmla="*/ 1801069 w 4569328"/>
                  <a:gd name="connsiteY0" fmla="*/ 1116234 h 1621561"/>
                  <a:gd name="connsiteX1" fmla="*/ 2264258 w 4569328"/>
                  <a:gd name="connsiteY1" fmla="*/ 96 h 1621561"/>
                  <a:gd name="connsiteX2" fmla="*/ 2937010 w 4569328"/>
                  <a:gd name="connsiteY2" fmla="*/ 1179434 h 1621561"/>
                  <a:gd name="connsiteX3" fmla="*/ 4472025 w 4569328"/>
                  <a:gd name="connsiteY3" fmla="*/ 1621561 h 1621561"/>
                  <a:gd name="connsiteX4" fmla="*/ 86544 w 4569328"/>
                  <a:gd name="connsiteY4" fmla="*/ 1618764 h 1621561"/>
                  <a:gd name="connsiteX5" fmla="*/ 1801069 w 4569328"/>
                  <a:gd name="connsiteY5" fmla="*/ 1116234 h 1621561"/>
                  <a:gd name="connsiteX0" fmla="*/ 1674345 w 4562920"/>
                  <a:gd name="connsiteY0" fmla="*/ 1315116 h 1642314"/>
                  <a:gd name="connsiteX1" fmla="*/ 2257850 w 4562920"/>
                  <a:gd name="connsiteY1" fmla="*/ 394 h 1642314"/>
                  <a:gd name="connsiteX2" fmla="*/ 2930602 w 4562920"/>
                  <a:gd name="connsiteY2" fmla="*/ 1179732 h 1642314"/>
                  <a:gd name="connsiteX3" fmla="*/ 4465617 w 4562920"/>
                  <a:gd name="connsiteY3" fmla="*/ 1621859 h 1642314"/>
                  <a:gd name="connsiteX4" fmla="*/ 80136 w 4562920"/>
                  <a:gd name="connsiteY4" fmla="*/ 1619062 h 1642314"/>
                  <a:gd name="connsiteX5" fmla="*/ 1674345 w 4562920"/>
                  <a:gd name="connsiteY5" fmla="*/ 1315116 h 1642314"/>
                  <a:gd name="connsiteX0" fmla="*/ 1674345 w 4561785"/>
                  <a:gd name="connsiteY0" fmla="*/ 1314729 h 1641927"/>
                  <a:gd name="connsiteX1" fmla="*/ 2257850 w 4561785"/>
                  <a:gd name="connsiteY1" fmla="*/ 7 h 1641927"/>
                  <a:gd name="connsiteX2" fmla="*/ 2906539 w 4561785"/>
                  <a:gd name="connsiteY2" fmla="*/ 1297024 h 1641927"/>
                  <a:gd name="connsiteX3" fmla="*/ 4465617 w 4561785"/>
                  <a:gd name="connsiteY3" fmla="*/ 1621472 h 1641927"/>
                  <a:gd name="connsiteX4" fmla="*/ 80136 w 4561785"/>
                  <a:gd name="connsiteY4" fmla="*/ 1618675 h 1641927"/>
                  <a:gd name="connsiteX5" fmla="*/ 1674345 w 4561785"/>
                  <a:gd name="connsiteY5" fmla="*/ 1314729 h 1641927"/>
                  <a:gd name="connsiteX0" fmla="*/ 1677699 w 4565139"/>
                  <a:gd name="connsiteY0" fmla="*/ 1314729 h 1621472"/>
                  <a:gd name="connsiteX1" fmla="*/ 2261204 w 4565139"/>
                  <a:gd name="connsiteY1" fmla="*/ 7 h 1621472"/>
                  <a:gd name="connsiteX2" fmla="*/ 2909893 w 4565139"/>
                  <a:gd name="connsiteY2" fmla="*/ 1297024 h 1621472"/>
                  <a:gd name="connsiteX3" fmla="*/ 4468971 w 4565139"/>
                  <a:gd name="connsiteY3" fmla="*/ 1621472 h 1621472"/>
                  <a:gd name="connsiteX4" fmla="*/ 83490 w 4565139"/>
                  <a:gd name="connsiteY4" fmla="*/ 1618675 h 1621472"/>
                  <a:gd name="connsiteX5" fmla="*/ 1677699 w 4565139"/>
                  <a:gd name="connsiteY5" fmla="*/ 1314729 h 1621472"/>
                  <a:gd name="connsiteX0" fmla="*/ 1865326 w 4545705"/>
                  <a:gd name="connsiteY0" fmla="*/ 1415742 h 1621735"/>
                  <a:gd name="connsiteX1" fmla="*/ 2241770 w 4545705"/>
                  <a:gd name="connsiteY1" fmla="*/ 270 h 1621735"/>
                  <a:gd name="connsiteX2" fmla="*/ 2890459 w 4545705"/>
                  <a:gd name="connsiteY2" fmla="*/ 1297287 h 1621735"/>
                  <a:gd name="connsiteX3" fmla="*/ 4449537 w 4545705"/>
                  <a:gd name="connsiteY3" fmla="*/ 1621735 h 1621735"/>
                  <a:gd name="connsiteX4" fmla="*/ 64056 w 4545705"/>
                  <a:gd name="connsiteY4" fmla="*/ 1618938 h 1621735"/>
                  <a:gd name="connsiteX5" fmla="*/ 1865326 w 4545705"/>
                  <a:gd name="connsiteY5" fmla="*/ 1415742 h 1621735"/>
                  <a:gd name="connsiteX0" fmla="*/ 1865326 w 4535800"/>
                  <a:gd name="connsiteY0" fmla="*/ 1415485 h 1621484"/>
                  <a:gd name="connsiteX1" fmla="*/ 2241770 w 4535800"/>
                  <a:gd name="connsiteY1" fmla="*/ 13 h 1621484"/>
                  <a:gd name="connsiteX2" fmla="*/ 2653820 w 4535800"/>
                  <a:gd name="connsiteY2" fmla="*/ 1389385 h 1621484"/>
                  <a:gd name="connsiteX3" fmla="*/ 4449537 w 4535800"/>
                  <a:gd name="connsiteY3" fmla="*/ 1621478 h 1621484"/>
                  <a:gd name="connsiteX4" fmla="*/ 64056 w 4535800"/>
                  <a:gd name="connsiteY4" fmla="*/ 1618681 h 1621484"/>
                  <a:gd name="connsiteX5" fmla="*/ 1865326 w 4535800"/>
                  <a:gd name="connsiteY5" fmla="*/ 1415485 h 1621484"/>
                  <a:gd name="connsiteX0" fmla="*/ 1865326 w 4535800"/>
                  <a:gd name="connsiteY0" fmla="*/ 1415491 h 1632166"/>
                  <a:gd name="connsiteX1" fmla="*/ 2241770 w 4535800"/>
                  <a:gd name="connsiteY1" fmla="*/ 19 h 1632166"/>
                  <a:gd name="connsiteX2" fmla="*/ 2653820 w 4535800"/>
                  <a:gd name="connsiteY2" fmla="*/ 1448162 h 1632166"/>
                  <a:gd name="connsiteX3" fmla="*/ 4449537 w 4535800"/>
                  <a:gd name="connsiteY3" fmla="*/ 1621484 h 1632166"/>
                  <a:gd name="connsiteX4" fmla="*/ 64056 w 4535800"/>
                  <a:gd name="connsiteY4" fmla="*/ 1618687 h 1632166"/>
                  <a:gd name="connsiteX5" fmla="*/ 1865326 w 4535800"/>
                  <a:gd name="connsiteY5" fmla="*/ 1415491 h 1632166"/>
                  <a:gd name="connsiteX0" fmla="*/ 1837857 w 4537912"/>
                  <a:gd name="connsiteY0" fmla="*/ 1457453 h 1632149"/>
                  <a:gd name="connsiteX1" fmla="*/ 2243882 w 4537912"/>
                  <a:gd name="connsiteY1" fmla="*/ 2 h 1632149"/>
                  <a:gd name="connsiteX2" fmla="*/ 2655932 w 4537912"/>
                  <a:gd name="connsiteY2" fmla="*/ 1448145 h 1632149"/>
                  <a:gd name="connsiteX3" fmla="*/ 4451649 w 4537912"/>
                  <a:gd name="connsiteY3" fmla="*/ 1621467 h 1632149"/>
                  <a:gd name="connsiteX4" fmla="*/ 66168 w 4537912"/>
                  <a:gd name="connsiteY4" fmla="*/ 1618670 h 1632149"/>
                  <a:gd name="connsiteX5" fmla="*/ 1837857 w 4537912"/>
                  <a:gd name="connsiteY5" fmla="*/ 1457453 h 1632149"/>
                  <a:gd name="connsiteX0" fmla="*/ 1837857 w 4536813"/>
                  <a:gd name="connsiteY0" fmla="*/ 1457514 h 1629297"/>
                  <a:gd name="connsiteX1" fmla="*/ 2243882 w 4536813"/>
                  <a:gd name="connsiteY1" fmla="*/ 63 h 1629297"/>
                  <a:gd name="connsiteX2" fmla="*/ 2626351 w 4536813"/>
                  <a:gd name="connsiteY2" fmla="*/ 1397830 h 1629297"/>
                  <a:gd name="connsiteX3" fmla="*/ 4451649 w 4536813"/>
                  <a:gd name="connsiteY3" fmla="*/ 1621528 h 1629297"/>
                  <a:gd name="connsiteX4" fmla="*/ 66168 w 4536813"/>
                  <a:gd name="connsiteY4" fmla="*/ 1618731 h 1629297"/>
                  <a:gd name="connsiteX5" fmla="*/ 1837857 w 4536813"/>
                  <a:gd name="connsiteY5" fmla="*/ 1457514 h 1629297"/>
                  <a:gd name="connsiteX0" fmla="*/ 1920426 w 4530642"/>
                  <a:gd name="connsiteY0" fmla="*/ 1398681 h 1621911"/>
                  <a:gd name="connsiteX1" fmla="*/ 2237711 w 4530642"/>
                  <a:gd name="connsiteY1" fmla="*/ 1 h 1621911"/>
                  <a:gd name="connsiteX2" fmla="*/ 2620180 w 4530642"/>
                  <a:gd name="connsiteY2" fmla="*/ 1397768 h 1621911"/>
                  <a:gd name="connsiteX3" fmla="*/ 4445478 w 4530642"/>
                  <a:gd name="connsiteY3" fmla="*/ 1621466 h 1621911"/>
                  <a:gd name="connsiteX4" fmla="*/ 59997 w 4530642"/>
                  <a:gd name="connsiteY4" fmla="*/ 1618669 h 1621911"/>
                  <a:gd name="connsiteX5" fmla="*/ 1920426 w 4530642"/>
                  <a:gd name="connsiteY5" fmla="*/ 1398681 h 162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30642" h="1621911">
                    <a:moveTo>
                      <a:pt x="1920426" y="1398681"/>
                    </a:moveTo>
                    <a:cubicBezTo>
                      <a:pt x="2283378" y="1128903"/>
                      <a:pt x="2121085" y="153"/>
                      <a:pt x="2237711" y="1"/>
                    </a:cubicBezTo>
                    <a:cubicBezTo>
                      <a:pt x="2354337" y="-151"/>
                      <a:pt x="2224145" y="1147577"/>
                      <a:pt x="2620180" y="1397768"/>
                    </a:cubicBezTo>
                    <a:cubicBezTo>
                      <a:pt x="3016215" y="1647959"/>
                      <a:pt x="4956652" y="1620433"/>
                      <a:pt x="4445478" y="1621466"/>
                    </a:cubicBezTo>
                    <a:lnTo>
                      <a:pt x="59997" y="1618669"/>
                    </a:lnTo>
                    <a:cubicBezTo>
                      <a:pt x="-360845" y="1581538"/>
                      <a:pt x="1557474" y="1668459"/>
                      <a:pt x="1920426" y="1398681"/>
                    </a:cubicBezTo>
                    <a:close/>
                  </a:path>
                </a:pathLst>
              </a:custGeom>
              <a:solidFill>
                <a:schemeClr val="bg1">
                  <a:lumMod val="65000"/>
                  <a:alpha val="50196"/>
                </a:schemeClr>
              </a:solidFill>
              <a:ln cap="flat">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Line 18"/>
              <p:cNvSpPr>
                <a:spLocks noChangeShapeType="1"/>
              </p:cNvSpPr>
              <p:nvPr/>
            </p:nvSpPr>
            <p:spPr bwMode="auto">
              <a:xfrm flipV="1">
                <a:off x="4050370" y="5542029"/>
                <a:ext cx="5421930" cy="7491"/>
              </a:xfrm>
              <a:prstGeom prst="line">
                <a:avLst/>
              </a:prstGeom>
              <a:ln>
                <a:headEnd/>
                <a:tailEnd type="none" w="med" len="med"/>
              </a:ln>
            </p:spPr>
            <p:style>
              <a:lnRef idx="3">
                <a:schemeClr val="dk1"/>
              </a:lnRef>
              <a:fillRef idx="0">
                <a:schemeClr val="dk1"/>
              </a:fillRef>
              <a:effectRef idx="2">
                <a:schemeClr val="dk1"/>
              </a:effectRef>
              <a:fontRef idx="minor">
                <a:schemeClr val="tx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solidFill>
                    <a:srgbClr val="000000"/>
                  </a:solidFill>
                  <a:effectLst/>
                  <a:uLnTx/>
                  <a:uFillTx/>
                  <a:latin typeface="+mn-lt"/>
                </a:endParaRPr>
              </a:p>
            </p:txBody>
          </p:sp>
        </p:grpSp>
        <p:cxnSp>
          <p:nvCxnSpPr>
            <p:cNvPr id="9" name="Straight Connector 8"/>
            <p:cNvCxnSpPr/>
            <p:nvPr/>
          </p:nvCxnSpPr>
          <p:spPr>
            <a:xfrm>
              <a:off x="6077024" y="5687588"/>
              <a:ext cx="0" cy="253740"/>
            </a:xfrm>
            <a:prstGeom prst="line">
              <a:avLst/>
            </a:prstGeom>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7391302" y="5703878"/>
              <a:ext cx="0" cy="253740"/>
            </a:xfrm>
            <a:prstGeom prst="line">
              <a:avLst/>
            </a:prstGeom>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4736007" y="5687588"/>
              <a:ext cx="0" cy="253740"/>
            </a:xfrm>
            <a:prstGeom prst="line">
              <a:avLst/>
            </a:prstGeom>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3443686" y="5712965"/>
              <a:ext cx="0" cy="253740"/>
            </a:xfrm>
            <a:prstGeom prst="line">
              <a:avLst/>
            </a:prstGeom>
            <a:ln/>
          </p:spPr>
          <p:style>
            <a:lnRef idx="3">
              <a:schemeClr val="dk1"/>
            </a:lnRef>
            <a:fillRef idx="0">
              <a:schemeClr val="dk1"/>
            </a:fillRef>
            <a:effectRef idx="2">
              <a:schemeClr val="dk1"/>
            </a:effectRef>
            <a:fontRef idx="minor">
              <a:schemeClr val="tx1"/>
            </a:fontRef>
          </p:style>
        </p:cxnSp>
      </p:grpSp>
      <p:sp>
        <p:nvSpPr>
          <p:cNvPr id="20" name="Text Placeholder 5">
            <a:extLst>
              <a:ext uri="{FF2B5EF4-FFF2-40B4-BE49-F238E27FC236}">
                <a16:creationId xmlns="" xmlns:a16="http://schemas.microsoft.com/office/drawing/2014/main" id="{EB8CE93C-3CB9-44E6-A9B3-0ED5854DFEB9}"/>
              </a:ext>
            </a:extLst>
          </p:cNvPr>
          <p:cNvSpPr txBox="1">
            <a:spLocks/>
          </p:cNvSpPr>
          <p:nvPr/>
        </p:nvSpPr>
        <p:spPr>
          <a:xfrm>
            <a:off x="765175" y="1230365"/>
            <a:ext cx="11134057" cy="517931"/>
          </a:xfrm>
          <a:prstGeom prst="rect">
            <a:avLst/>
          </a:prstGeom>
        </p:spPr>
        <p:txBody>
          <a:bodyPr lIns="0" tIns="0" rIns="0" bIns="0" anchor="b" anchorCtr="0"/>
          <a:lstStyle>
            <a:defPPr>
              <a:defRPr lang="en-US"/>
            </a:defPPr>
            <a:lvl1pPr marL="0" algn="ctr" defTabSz="457200" rtl="0" eaLnBrk="1" latinLnBrk="0" hangingPunct="1">
              <a:defRPr sz="900" b="1" kern="1200">
                <a:solidFill>
                  <a:srgbClr val="064E8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2800" i="1" dirty="0"/>
              <a:t>Roberto Buizza</a:t>
            </a:r>
            <a:r>
              <a:rPr lang="en-GB" sz="2800" i="1" baseline="30000" dirty="0"/>
              <a:t>1,2</a:t>
            </a:r>
            <a:endParaRPr lang="en-US" sz="2800" i="1" dirty="0"/>
          </a:p>
        </p:txBody>
      </p:sp>
      <p:sp>
        <p:nvSpPr>
          <p:cNvPr id="21" name="Text Placeholder 5">
            <a:extLst>
              <a:ext uri="{FF2B5EF4-FFF2-40B4-BE49-F238E27FC236}">
                <a16:creationId xmlns="" xmlns:a16="http://schemas.microsoft.com/office/drawing/2014/main" id="{AE4BFA6F-AC9A-43C3-9B9E-2553C5DC4304}"/>
              </a:ext>
            </a:extLst>
          </p:cNvPr>
          <p:cNvSpPr txBox="1">
            <a:spLocks/>
          </p:cNvSpPr>
          <p:nvPr/>
        </p:nvSpPr>
        <p:spPr>
          <a:xfrm>
            <a:off x="765174" y="2300404"/>
            <a:ext cx="11134057" cy="517931"/>
          </a:xfrm>
          <a:prstGeom prst="rect">
            <a:avLst/>
          </a:prstGeom>
        </p:spPr>
        <p:txBody>
          <a:bodyPr lIns="0" tIns="0" rIns="0" bIns="0" anchor="b" anchorCtr="0"/>
          <a:lstStyle>
            <a:defPPr>
              <a:defRPr lang="en-US"/>
            </a:defPPr>
            <a:lvl1pPr marL="0" algn="ctr" defTabSz="457200" rtl="0" eaLnBrk="1" latinLnBrk="0" hangingPunct="1">
              <a:defRPr sz="900" b="1" kern="1200">
                <a:solidFill>
                  <a:srgbClr val="064E8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2000" i="1" dirty="0"/>
              <a:t>(1): Scuola Superiore Sant’Anna (Pisa, Italy)</a:t>
            </a:r>
          </a:p>
          <a:p>
            <a:pPr algn="r"/>
            <a:r>
              <a:rPr lang="en-GB" sz="2000" i="1" dirty="0"/>
              <a:t>(2): ECMWF (Reading, UK)</a:t>
            </a:r>
            <a:endParaRPr lang="en-US" sz="2000" i="1" dirty="0"/>
          </a:p>
        </p:txBody>
      </p:sp>
    </p:spTree>
    <p:extLst>
      <p:ext uri="{BB962C8B-B14F-4D97-AF65-F5344CB8AC3E}">
        <p14:creationId xmlns:p14="http://schemas.microsoft.com/office/powerpoint/2010/main" val="631302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The kill horizon is scale-dependent</a:t>
            </a:r>
          </a:p>
        </p:txBody>
      </p:sp>
      <p:sp>
        <p:nvSpPr>
          <p:cNvPr id="4" name="Slide Number Placeholder 3"/>
          <p:cNvSpPr>
            <a:spLocks noGrp="1"/>
          </p:cNvSpPr>
          <p:nvPr>
            <p:ph type="sldNum" sz="quarter" idx="10"/>
          </p:nvPr>
        </p:nvSpPr>
        <p:spPr/>
        <p:txBody>
          <a:bodyPr/>
          <a:lstStyle/>
          <a:p>
            <a:fld id="{E4AB80EA-DB86-D849-B86F-15DAF31F0474}" type="slidenum">
              <a:rPr lang="en-US" smtClean="0"/>
              <a:pPr/>
              <a:t>10</a:t>
            </a:fld>
            <a:endParaRPr lang="en-US" dirty="0"/>
          </a:p>
        </p:txBody>
      </p:sp>
      <p:sp>
        <p:nvSpPr>
          <p:cNvPr id="5" name="Footer Placeholder 4"/>
          <p:cNvSpPr>
            <a:spLocks noGrp="1"/>
          </p:cNvSpPr>
          <p:nvPr>
            <p:ph type="ftr" sz="quarter" idx="3"/>
          </p:nvPr>
        </p:nvSpPr>
        <p:spPr/>
        <p:txBody>
          <a:bodyPr/>
          <a:lstStyle/>
          <a:p>
            <a:pPr algn="ctr"/>
            <a:r>
              <a:rPr lang="en-US" dirty="0"/>
              <a:t>Annual Seminar 2017 on ‘Ensemble Prediction’ – Roberto Buizza: The Forecast Skill Horizon</a:t>
            </a:r>
          </a:p>
        </p:txBody>
      </p:sp>
      <p:sp>
        <p:nvSpPr>
          <p:cNvPr id="3" name="Content Placeholder 2"/>
          <p:cNvSpPr>
            <a:spLocks noGrp="1"/>
          </p:cNvSpPr>
          <p:nvPr>
            <p:ph sz="quarter" idx="14"/>
          </p:nvPr>
        </p:nvSpPr>
        <p:spPr>
          <a:xfrm>
            <a:off x="573045" y="1440528"/>
            <a:ext cx="2836802" cy="4481471"/>
          </a:xfrm>
        </p:spPr>
        <p:txBody>
          <a:bodyPr/>
          <a:lstStyle/>
          <a:p>
            <a:pPr indent="0">
              <a:lnSpc>
                <a:spcPct val="100000"/>
              </a:lnSpc>
              <a:buNone/>
            </a:pPr>
            <a:r>
              <a:rPr lang="en-GB" sz="2400" dirty="0"/>
              <a:t>The skill horizon is longer for the large-scale, low-frequency phenomena.</a:t>
            </a:r>
          </a:p>
          <a:p>
            <a:pPr>
              <a:lnSpc>
                <a:spcPct val="100000"/>
              </a:lnSpc>
            </a:pPr>
            <a:endParaRPr lang="en-US" sz="2400" dirty="0"/>
          </a:p>
        </p:txBody>
      </p:sp>
      <p:grpSp>
        <p:nvGrpSpPr>
          <p:cNvPr id="6" name="Group 5"/>
          <p:cNvGrpSpPr/>
          <p:nvPr/>
        </p:nvGrpSpPr>
        <p:grpSpPr>
          <a:xfrm>
            <a:off x="3409847" y="937163"/>
            <a:ext cx="8645884" cy="5622877"/>
            <a:chOff x="542510" y="776453"/>
            <a:chExt cx="8645884" cy="5622877"/>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8019" t="13532" r="18194" b="4477"/>
            <a:stretch/>
          </p:blipFill>
          <p:spPr>
            <a:xfrm>
              <a:off x="542510" y="776453"/>
              <a:ext cx="7146313" cy="5622877"/>
            </a:xfrm>
            <a:prstGeom prst="rect">
              <a:avLst/>
            </a:prstGeom>
          </p:spPr>
        </p:pic>
        <p:cxnSp>
          <p:nvCxnSpPr>
            <p:cNvPr id="10" name="Straight Arrow Connector 9"/>
            <p:cNvCxnSpPr/>
            <p:nvPr/>
          </p:nvCxnSpPr>
          <p:spPr>
            <a:xfrm>
              <a:off x="5493060" y="1808820"/>
              <a:ext cx="0" cy="3924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393160" y="2528900"/>
              <a:ext cx="0" cy="3204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a:off x="5628075" y="3609020"/>
              <a:ext cx="720080" cy="892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prstClr val="white"/>
                </a:solidFill>
              </a:endParaRPr>
            </a:p>
          </p:txBody>
        </p:sp>
        <p:sp>
          <p:nvSpPr>
            <p:cNvPr id="13" name="TextBox 12"/>
            <p:cNvSpPr txBox="1"/>
            <p:nvPr/>
          </p:nvSpPr>
          <p:spPr>
            <a:xfrm>
              <a:off x="7698305" y="1574503"/>
              <a:ext cx="1313052" cy="369332"/>
            </a:xfrm>
            <a:prstGeom prst="rect">
              <a:avLst/>
            </a:prstGeom>
            <a:noFill/>
          </p:spPr>
          <p:txBody>
            <a:bodyPr wrap="none" rtlCol="0">
              <a:spAutoFit/>
            </a:bodyPr>
            <a:lstStyle/>
            <a:p>
              <a:r>
                <a:rPr lang="en-GB" sz="1800" dirty="0">
                  <a:solidFill>
                    <a:prstClr val="black"/>
                  </a:solidFill>
                  <a:latin typeface="Calibri"/>
                </a:rPr>
                <a:t>2</a:t>
              </a:r>
              <a:r>
                <a:rPr lang="el-GR" sz="1800" dirty="0">
                  <a:solidFill>
                    <a:prstClr val="black"/>
                  </a:solidFill>
                  <a:latin typeface="Calibri"/>
                </a:rPr>
                <a:t>Δ</a:t>
              </a:r>
              <a:r>
                <a:rPr lang="en-GB" sz="1800" dirty="0">
                  <a:solidFill>
                    <a:prstClr val="black"/>
                  </a:solidFill>
                  <a:latin typeface="Calibri"/>
                </a:rPr>
                <a:t>t average</a:t>
              </a:r>
            </a:p>
          </p:txBody>
        </p:sp>
        <p:sp>
          <p:nvSpPr>
            <p:cNvPr id="14" name="TextBox 13"/>
            <p:cNvSpPr txBox="1"/>
            <p:nvPr/>
          </p:nvSpPr>
          <p:spPr>
            <a:xfrm>
              <a:off x="7671244" y="2064950"/>
              <a:ext cx="1490088" cy="646331"/>
            </a:xfrm>
            <a:prstGeom prst="rect">
              <a:avLst/>
            </a:prstGeom>
            <a:noFill/>
          </p:spPr>
          <p:txBody>
            <a:bodyPr wrap="none" rtlCol="0">
              <a:spAutoFit/>
            </a:bodyPr>
            <a:lstStyle/>
            <a:p>
              <a:pPr algn="ctr"/>
              <a:r>
                <a:rPr lang="en-GB" sz="1800" dirty="0">
                  <a:solidFill>
                    <a:prstClr val="black"/>
                  </a:solidFill>
                  <a:latin typeface="Calibri"/>
                </a:rPr>
                <a:t>4-day average</a:t>
              </a:r>
            </a:p>
            <a:p>
              <a:pPr algn="ctr"/>
              <a:r>
                <a:rPr lang="en-GB" dirty="0">
                  <a:solidFill>
                    <a:prstClr val="black"/>
                  </a:solidFill>
                  <a:latin typeface="Calibri"/>
                </a:rPr>
                <a:t>(d-2;d+2)</a:t>
              </a:r>
              <a:endParaRPr lang="en-GB" sz="1800" dirty="0">
                <a:solidFill>
                  <a:prstClr val="black"/>
                </a:solidFill>
                <a:latin typeface="Calibri"/>
              </a:endParaRPr>
            </a:p>
          </p:txBody>
        </p:sp>
        <p:sp>
          <p:nvSpPr>
            <p:cNvPr id="15" name="TextBox 14"/>
            <p:cNvSpPr txBox="1"/>
            <p:nvPr/>
          </p:nvSpPr>
          <p:spPr>
            <a:xfrm>
              <a:off x="7698306" y="2796588"/>
              <a:ext cx="1490088" cy="646331"/>
            </a:xfrm>
            <a:prstGeom prst="rect">
              <a:avLst/>
            </a:prstGeom>
            <a:noFill/>
          </p:spPr>
          <p:txBody>
            <a:bodyPr wrap="none" rtlCol="0">
              <a:spAutoFit/>
            </a:bodyPr>
            <a:lstStyle/>
            <a:p>
              <a:pPr algn="ctr"/>
              <a:r>
                <a:rPr lang="en-GB" sz="1800" dirty="0">
                  <a:solidFill>
                    <a:prstClr val="black"/>
                  </a:solidFill>
                  <a:latin typeface="Calibri"/>
                </a:rPr>
                <a:t>8-day average</a:t>
              </a:r>
            </a:p>
            <a:p>
              <a:pPr algn="ctr"/>
              <a:r>
                <a:rPr lang="en-GB" dirty="0">
                  <a:solidFill>
                    <a:prstClr val="black"/>
                  </a:solidFill>
                  <a:latin typeface="Calibri"/>
                </a:rPr>
                <a:t>(d-4,d+4)</a:t>
              </a:r>
              <a:endParaRPr lang="en-GB" sz="1800" dirty="0">
                <a:solidFill>
                  <a:prstClr val="black"/>
                </a:solidFill>
                <a:latin typeface="Calibri"/>
              </a:endParaRPr>
            </a:p>
          </p:txBody>
        </p:sp>
        <p:cxnSp>
          <p:nvCxnSpPr>
            <p:cNvPr id="16" name="Straight Arrow Connector 15"/>
            <p:cNvCxnSpPr/>
            <p:nvPr/>
          </p:nvCxnSpPr>
          <p:spPr>
            <a:xfrm>
              <a:off x="6843210" y="3024255"/>
              <a:ext cx="0" cy="2700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4944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The kill horizon is still low for precipitation</a:t>
            </a:r>
          </a:p>
        </p:txBody>
      </p:sp>
      <p:sp>
        <p:nvSpPr>
          <p:cNvPr id="4" name="Slide Number Placeholder 3"/>
          <p:cNvSpPr>
            <a:spLocks noGrp="1"/>
          </p:cNvSpPr>
          <p:nvPr>
            <p:ph type="sldNum" sz="quarter" idx="10"/>
          </p:nvPr>
        </p:nvSpPr>
        <p:spPr/>
        <p:txBody>
          <a:bodyPr/>
          <a:lstStyle/>
          <a:p>
            <a:fld id="{E4AB80EA-DB86-D849-B86F-15DAF31F0474}" type="slidenum">
              <a:rPr lang="en-US" smtClean="0"/>
              <a:pPr/>
              <a:t>11</a:t>
            </a:fld>
            <a:endParaRPr lang="en-US" dirty="0"/>
          </a:p>
        </p:txBody>
      </p:sp>
      <p:sp>
        <p:nvSpPr>
          <p:cNvPr id="5" name="Footer Placeholder 4"/>
          <p:cNvSpPr>
            <a:spLocks noGrp="1"/>
          </p:cNvSpPr>
          <p:nvPr>
            <p:ph type="ftr" sz="quarter" idx="3"/>
          </p:nvPr>
        </p:nvSpPr>
        <p:spPr/>
        <p:txBody>
          <a:bodyPr/>
          <a:lstStyle/>
          <a:p>
            <a:pPr algn="ctr"/>
            <a:r>
              <a:rPr lang="en-US" dirty="0"/>
              <a:t>Annual Seminar 2017 on ‘Ensemble Prediction’ – Roberto Buizza: The Forecast Skill Horizon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981" y="1145432"/>
            <a:ext cx="5772535" cy="45000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756" y="1147615"/>
            <a:ext cx="5772542" cy="4500000"/>
          </a:xfrm>
          <a:prstGeom prst="rect">
            <a:avLst/>
          </a:prstGeom>
        </p:spPr>
      </p:pic>
    </p:spTree>
    <p:extLst>
      <p:ext uri="{BB962C8B-B14F-4D97-AF65-F5344CB8AC3E}">
        <p14:creationId xmlns:p14="http://schemas.microsoft.com/office/powerpoint/2010/main" val="1136010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The Forecast Skill Horizon framework</a:t>
            </a:r>
          </a:p>
        </p:txBody>
      </p:sp>
      <p:sp>
        <p:nvSpPr>
          <p:cNvPr id="4" name="Slide Number Placeholder 3"/>
          <p:cNvSpPr>
            <a:spLocks noGrp="1"/>
          </p:cNvSpPr>
          <p:nvPr>
            <p:ph type="sldNum" sz="quarter" idx="10"/>
          </p:nvPr>
        </p:nvSpPr>
        <p:spPr/>
        <p:txBody>
          <a:bodyPr/>
          <a:lstStyle/>
          <a:p>
            <a:fld id="{E4AB80EA-DB86-D849-B86F-15DAF31F0474}" type="slidenum">
              <a:rPr lang="en-US" smtClean="0"/>
              <a:pPr/>
              <a:t>12</a:t>
            </a:fld>
            <a:endParaRPr lang="en-US" dirty="0"/>
          </a:p>
        </p:txBody>
      </p:sp>
      <p:sp>
        <p:nvSpPr>
          <p:cNvPr id="5" name="TextBox 4"/>
          <p:cNvSpPr txBox="1"/>
          <p:nvPr/>
        </p:nvSpPr>
        <p:spPr>
          <a:xfrm>
            <a:off x="8750473" y="6043038"/>
            <a:ext cx="2718949" cy="307777"/>
          </a:xfrm>
          <a:prstGeom prst="rect">
            <a:avLst/>
          </a:prstGeom>
          <a:noFill/>
        </p:spPr>
        <p:txBody>
          <a:bodyPr wrap="none" rtlCol="0">
            <a:spAutoFit/>
          </a:bodyPr>
          <a:lstStyle/>
          <a:p>
            <a:r>
              <a:rPr lang="en-GB" sz="1400" i="1" dirty="0"/>
              <a:t>(ECMWF Newsletter 145, 2015)</a:t>
            </a:r>
          </a:p>
        </p:txBody>
      </p:sp>
      <p:grpSp>
        <p:nvGrpSpPr>
          <p:cNvPr id="8" name="Group 7"/>
          <p:cNvGrpSpPr/>
          <p:nvPr/>
        </p:nvGrpSpPr>
        <p:grpSpPr>
          <a:xfrm>
            <a:off x="1252357" y="892990"/>
            <a:ext cx="8137680" cy="5457825"/>
            <a:chOff x="677525" y="940272"/>
            <a:chExt cx="8137680" cy="5457825"/>
          </a:xfrm>
        </p:grpSpPr>
        <p:sp>
          <p:nvSpPr>
            <p:cNvPr id="9" name="Rectangle 8"/>
            <p:cNvSpPr/>
            <p:nvPr/>
          </p:nvSpPr>
          <p:spPr>
            <a:xfrm>
              <a:off x="4637964" y="1384801"/>
              <a:ext cx="2966103" cy="424019"/>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nvGrpSpPr>
            <p:cNvPr id="10" name="Group 9"/>
            <p:cNvGrpSpPr/>
            <p:nvPr/>
          </p:nvGrpSpPr>
          <p:grpSpPr>
            <a:xfrm>
              <a:off x="677525" y="940272"/>
              <a:ext cx="8137680" cy="5457825"/>
              <a:chOff x="677525" y="953725"/>
              <a:chExt cx="8137680" cy="5457825"/>
            </a:xfrm>
          </p:grpSpPr>
          <p:graphicFrame>
            <p:nvGraphicFramePr>
              <p:cNvPr id="14" name="Chart 13"/>
              <p:cNvGraphicFramePr>
                <a:graphicFrameLocks/>
              </p:cNvGraphicFramePr>
              <p:nvPr>
                <p:extLst/>
              </p:nvPr>
            </p:nvGraphicFramePr>
            <p:xfrm>
              <a:off x="677525" y="953725"/>
              <a:ext cx="8137680" cy="5457825"/>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1949167" y="1538790"/>
                <a:ext cx="708143" cy="338554"/>
              </a:xfrm>
              <a:prstGeom prst="rect">
                <a:avLst/>
              </a:prstGeom>
              <a:noFill/>
            </p:spPr>
            <p:txBody>
              <a:bodyPr wrap="none" rtlCol="0">
                <a:spAutoFit/>
              </a:bodyPr>
              <a:lstStyle/>
              <a:p>
                <a:r>
                  <a:rPr lang="en-GB" sz="1600" dirty="0">
                    <a:latin typeface="+mn-lt"/>
                  </a:rPr>
                  <a:t>1 year</a:t>
                </a:r>
              </a:p>
            </p:txBody>
          </p:sp>
          <p:sp>
            <p:nvSpPr>
              <p:cNvPr id="16" name="TextBox 15"/>
              <p:cNvSpPr txBox="1"/>
              <p:nvPr/>
            </p:nvSpPr>
            <p:spPr>
              <a:xfrm>
                <a:off x="1936183" y="2536158"/>
                <a:ext cx="923651" cy="338554"/>
              </a:xfrm>
              <a:prstGeom prst="rect">
                <a:avLst/>
              </a:prstGeom>
              <a:noFill/>
            </p:spPr>
            <p:txBody>
              <a:bodyPr wrap="none" rtlCol="0">
                <a:spAutoFit/>
              </a:bodyPr>
              <a:lstStyle/>
              <a:p>
                <a:r>
                  <a:rPr lang="en-GB" sz="1600" dirty="0">
                    <a:latin typeface="+mn-lt"/>
                  </a:rPr>
                  <a:t>1 season</a:t>
                </a:r>
              </a:p>
            </p:txBody>
          </p:sp>
          <p:sp>
            <p:nvSpPr>
              <p:cNvPr id="17" name="TextBox 16"/>
              <p:cNvSpPr txBox="1"/>
              <p:nvPr/>
            </p:nvSpPr>
            <p:spPr>
              <a:xfrm>
                <a:off x="1935826" y="3023955"/>
                <a:ext cx="902491" cy="338554"/>
              </a:xfrm>
              <a:prstGeom prst="rect">
                <a:avLst/>
              </a:prstGeom>
              <a:noFill/>
            </p:spPr>
            <p:txBody>
              <a:bodyPr wrap="none" rtlCol="0">
                <a:spAutoFit/>
              </a:bodyPr>
              <a:lstStyle/>
              <a:p>
                <a:r>
                  <a:rPr lang="en-GB" sz="1600" dirty="0">
                    <a:latin typeface="+mn-lt"/>
                  </a:rPr>
                  <a:t>1 month</a:t>
                </a:r>
              </a:p>
            </p:txBody>
          </p:sp>
          <p:cxnSp>
            <p:nvCxnSpPr>
              <p:cNvPr id="18" name="Straight Connector 17"/>
              <p:cNvCxnSpPr/>
              <p:nvPr/>
            </p:nvCxnSpPr>
            <p:spPr>
              <a:xfrm>
                <a:off x="1982670" y="2798930"/>
                <a:ext cx="1249845" cy="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82670" y="1808820"/>
                <a:ext cx="1249845" cy="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982670" y="3293985"/>
                <a:ext cx="1249845" cy="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381717" y="5679250"/>
                <a:ext cx="2391296" cy="338554"/>
              </a:xfrm>
              <a:prstGeom prst="rect">
                <a:avLst/>
              </a:prstGeom>
              <a:noFill/>
            </p:spPr>
            <p:txBody>
              <a:bodyPr wrap="none" rtlCol="0">
                <a:spAutoFit/>
              </a:bodyPr>
              <a:lstStyle/>
              <a:p>
                <a:r>
                  <a:rPr lang="en-GB" sz="1600" dirty="0">
                    <a:latin typeface="+mn-lt"/>
                  </a:rPr>
                  <a:t>From finer to larger scales</a:t>
                </a:r>
              </a:p>
            </p:txBody>
          </p:sp>
          <p:cxnSp>
            <p:nvCxnSpPr>
              <p:cNvPr id="22" name="Straight Arrow Connector 21"/>
              <p:cNvCxnSpPr/>
              <p:nvPr/>
            </p:nvCxnSpPr>
            <p:spPr>
              <a:xfrm>
                <a:off x="2743122" y="5679250"/>
                <a:ext cx="581027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202032" y="1808819"/>
                <a:ext cx="440626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197805" y="2798929"/>
                <a:ext cx="440626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197805" y="3293984"/>
                <a:ext cx="440626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637965" y="1359005"/>
                <a:ext cx="0" cy="3960205"/>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242810" y="1377643"/>
                <a:ext cx="1404000" cy="3924000"/>
              </a:xfrm>
              <a:prstGeom prst="rect">
                <a:avLst/>
              </a:prstGeom>
              <a:solidFill>
                <a:schemeClr val="tx1">
                  <a:alpha val="30196"/>
                </a:schemeClr>
              </a:solidFill>
              <a:ln>
                <a:solidFill>
                  <a:schemeClr val="tx1">
                    <a:alpha val="3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p:cNvSpPr txBox="1"/>
              <p:nvPr/>
            </p:nvSpPr>
            <p:spPr>
              <a:xfrm>
                <a:off x="3197805" y="1379083"/>
                <a:ext cx="1630475" cy="400110"/>
              </a:xfrm>
              <a:prstGeom prst="rect">
                <a:avLst/>
              </a:prstGeom>
              <a:noFill/>
            </p:spPr>
            <p:txBody>
              <a:bodyPr wrap="square" rtlCol="0">
                <a:spAutoFit/>
              </a:bodyPr>
              <a:lstStyle/>
              <a:p>
                <a:pPr algn="l"/>
                <a:r>
                  <a:rPr lang="en-GB" sz="2000" dirty="0">
                    <a:latin typeface="+mn-lt"/>
                  </a:rPr>
                  <a:t>Unresolved</a:t>
                </a:r>
              </a:p>
            </p:txBody>
          </p:sp>
        </p:grpSp>
        <p:sp>
          <p:nvSpPr>
            <p:cNvPr id="11" name="Freeform 10"/>
            <p:cNvSpPr/>
            <p:nvPr/>
          </p:nvSpPr>
          <p:spPr>
            <a:xfrm rot="5400000">
              <a:off x="4379305" y="2049442"/>
              <a:ext cx="3492267" cy="2957259"/>
            </a:xfrm>
            <a:custGeom>
              <a:avLst/>
              <a:gdLst>
                <a:gd name="connsiteX0" fmla="*/ 0 w 6890197"/>
                <a:gd name="connsiteY0" fmla="*/ 0 h 2073498"/>
                <a:gd name="connsiteX1" fmla="*/ 1790163 w 6890197"/>
                <a:gd name="connsiteY1" fmla="*/ 1249250 h 2073498"/>
                <a:gd name="connsiteX2" fmla="*/ 3657600 w 6890197"/>
                <a:gd name="connsiteY2" fmla="*/ 1803042 h 2073498"/>
                <a:gd name="connsiteX3" fmla="*/ 5422005 w 6890197"/>
                <a:gd name="connsiteY3" fmla="*/ 2021983 h 2073498"/>
                <a:gd name="connsiteX4" fmla="*/ 6890197 w 6890197"/>
                <a:gd name="connsiteY4" fmla="*/ 2073498 h 2073498"/>
                <a:gd name="connsiteX0" fmla="*/ 0 w 6890197"/>
                <a:gd name="connsiteY0" fmla="*/ 0 h 2073498"/>
                <a:gd name="connsiteX1" fmla="*/ 1790163 w 6890197"/>
                <a:gd name="connsiteY1" fmla="*/ 1249250 h 2073498"/>
                <a:gd name="connsiteX2" fmla="*/ 3813317 w 6890197"/>
                <a:gd name="connsiteY2" fmla="*/ 1757885 h 2073498"/>
                <a:gd name="connsiteX3" fmla="*/ 5422005 w 6890197"/>
                <a:gd name="connsiteY3" fmla="*/ 2021983 h 2073498"/>
                <a:gd name="connsiteX4" fmla="*/ 6890197 w 6890197"/>
                <a:gd name="connsiteY4" fmla="*/ 2073498 h 2073498"/>
                <a:gd name="connsiteX0" fmla="*/ 0 w 6890197"/>
                <a:gd name="connsiteY0" fmla="*/ 0 h 2073498"/>
                <a:gd name="connsiteX1" fmla="*/ 1919927 w 6890197"/>
                <a:gd name="connsiteY1" fmla="*/ 1167966 h 2073498"/>
                <a:gd name="connsiteX2" fmla="*/ 3813317 w 6890197"/>
                <a:gd name="connsiteY2" fmla="*/ 1757885 h 2073498"/>
                <a:gd name="connsiteX3" fmla="*/ 5422005 w 6890197"/>
                <a:gd name="connsiteY3" fmla="*/ 2021983 h 2073498"/>
                <a:gd name="connsiteX4" fmla="*/ 6890197 w 6890197"/>
                <a:gd name="connsiteY4" fmla="*/ 2073498 h 2073498"/>
                <a:gd name="connsiteX0" fmla="*/ 0 w 6890197"/>
                <a:gd name="connsiteY0" fmla="*/ 0 h 2073498"/>
                <a:gd name="connsiteX1" fmla="*/ 1919927 w 6890197"/>
                <a:gd name="connsiteY1" fmla="*/ 1167966 h 2073498"/>
                <a:gd name="connsiteX2" fmla="*/ 3813317 w 6890197"/>
                <a:gd name="connsiteY2" fmla="*/ 1757885 h 2073498"/>
                <a:gd name="connsiteX3" fmla="*/ 5396053 w 6890197"/>
                <a:gd name="connsiteY3" fmla="*/ 2031014 h 2073498"/>
                <a:gd name="connsiteX4" fmla="*/ 6890197 w 6890197"/>
                <a:gd name="connsiteY4" fmla="*/ 2073498 h 2073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0197" h="2073498">
                  <a:moveTo>
                    <a:pt x="0" y="0"/>
                  </a:moveTo>
                  <a:cubicBezTo>
                    <a:pt x="590281" y="474371"/>
                    <a:pt x="1284374" y="874985"/>
                    <a:pt x="1919927" y="1167966"/>
                  </a:cubicBezTo>
                  <a:cubicBezTo>
                    <a:pt x="2555480" y="1460947"/>
                    <a:pt x="3233963" y="1614044"/>
                    <a:pt x="3813317" y="1757885"/>
                  </a:cubicBezTo>
                  <a:cubicBezTo>
                    <a:pt x="4392671" y="1901726"/>
                    <a:pt x="4857287" y="1985938"/>
                    <a:pt x="5396053" y="2031014"/>
                  </a:cubicBezTo>
                  <a:cubicBezTo>
                    <a:pt x="5934819" y="2076090"/>
                    <a:pt x="6425484" y="2070278"/>
                    <a:pt x="6890197" y="2073498"/>
                  </a:cubicBezTo>
                </a:path>
              </a:pathLst>
            </a:custGeom>
            <a:noFill/>
            <a:ln w="57150">
              <a:solidFill>
                <a:srgbClr val="37609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reeform 11"/>
            <p:cNvSpPr/>
            <p:nvPr/>
          </p:nvSpPr>
          <p:spPr>
            <a:xfrm rot="5400000">
              <a:off x="4366662" y="2056510"/>
              <a:ext cx="3517553" cy="2957258"/>
            </a:xfrm>
            <a:custGeom>
              <a:avLst/>
              <a:gdLst>
                <a:gd name="connsiteX0" fmla="*/ 0 w 6890197"/>
                <a:gd name="connsiteY0" fmla="*/ 0 h 2073498"/>
                <a:gd name="connsiteX1" fmla="*/ 1790163 w 6890197"/>
                <a:gd name="connsiteY1" fmla="*/ 1249250 h 2073498"/>
                <a:gd name="connsiteX2" fmla="*/ 3657600 w 6890197"/>
                <a:gd name="connsiteY2" fmla="*/ 1803042 h 2073498"/>
                <a:gd name="connsiteX3" fmla="*/ 5422005 w 6890197"/>
                <a:gd name="connsiteY3" fmla="*/ 2021983 h 2073498"/>
                <a:gd name="connsiteX4" fmla="*/ 6890197 w 6890197"/>
                <a:gd name="connsiteY4" fmla="*/ 2073498 h 2073498"/>
                <a:gd name="connsiteX0" fmla="*/ 0 w 6890197"/>
                <a:gd name="connsiteY0" fmla="*/ 0 h 2073498"/>
                <a:gd name="connsiteX1" fmla="*/ 1790163 w 6890197"/>
                <a:gd name="connsiteY1" fmla="*/ 1249250 h 2073498"/>
                <a:gd name="connsiteX2" fmla="*/ 3813317 w 6890197"/>
                <a:gd name="connsiteY2" fmla="*/ 1757885 h 2073498"/>
                <a:gd name="connsiteX3" fmla="*/ 5422005 w 6890197"/>
                <a:gd name="connsiteY3" fmla="*/ 2021983 h 2073498"/>
                <a:gd name="connsiteX4" fmla="*/ 6890197 w 6890197"/>
                <a:gd name="connsiteY4" fmla="*/ 2073498 h 2073498"/>
                <a:gd name="connsiteX0" fmla="*/ 0 w 6890197"/>
                <a:gd name="connsiteY0" fmla="*/ 0 h 2073498"/>
                <a:gd name="connsiteX1" fmla="*/ 1919927 w 6890197"/>
                <a:gd name="connsiteY1" fmla="*/ 1167966 h 2073498"/>
                <a:gd name="connsiteX2" fmla="*/ 3813317 w 6890197"/>
                <a:gd name="connsiteY2" fmla="*/ 1757885 h 2073498"/>
                <a:gd name="connsiteX3" fmla="*/ 5422005 w 6890197"/>
                <a:gd name="connsiteY3" fmla="*/ 2021983 h 2073498"/>
                <a:gd name="connsiteX4" fmla="*/ 6890197 w 6890197"/>
                <a:gd name="connsiteY4" fmla="*/ 2073498 h 2073498"/>
                <a:gd name="connsiteX0" fmla="*/ 0 w 6890197"/>
                <a:gd name="connsiteY0" fmla="*/ 0 h 2073498"/>
                <a:gd name="connsiteX1" fmla="*/ 1919927 w 6890197"/>
                <a:gd name="connsiteY1" fmla="*/ 1167966 h 2073498"/>
                <a:gd name="connsiteX2" fmla="*/ 3813317 w 6890197"/>
                <a:gd name="connsiteY2" fmla="*/ 1757885 h 2073498"/>
                <a:gd name="connsiteX3" fmla="*/ 5396053 w 6890197"/>
                <a:gd name="connsiteY3" fmla="*/ 2031014 h 2073498"/>
                <a:gd name="connsiteX4" fmla="*/ 6890197 w 6890197"/>
                <a:gd name="connsiteY4" fmla="*/ 2073498 h 2073498"/>
                <a:gd name="connsiteX0" fmla="*/ 0 w 6890197"/>
                <a:gd name="connsiteY0" fmla="*/ 0 h 2073498"/>
                <a:gd name="connsiteX1" fmla="*/ 1919927 w 6890197"/>
                <a:gd name="connsiteY1" fmla="*/ 1167966 h 2073498"/>
                <a:gd name="connsiteX2" fmla="*/ 3813317 w 6890197"/>
                <a:gd name="connsiteY2" fmla="*/ 1757885 h 2073498"/>
                <a:gd name="connsiteX3" fmla="*/ 5396053 w 6890197"/>
                <a:gd name="connsiteY3" fmla="*/ 2031014 h 2073498"/>
                <a:gd name="connsiteX4" fmla="*/ 6890197 w 6890197"/>
                <a:gd name="connsiteY4" fmla="*/ 2073498 h 2073498"/>
                <a:gd name="connsiteX5" fmla="*/ 0 w 6890197"/>
                <a:gd name="connsiteY5" fmla="*/ 0 h 2073498"/>
                <a:gd name="connsiteX0" fmla="*/ 0 w 6962073"/>
                <a:gd name="connsiteY0" fmla="*/ 0 h 2157391"/>
                <a:gd name="connsiteX1" fmla="*/ 1919927 w 6962073"/>
                <a:gd name="connsiteY1" fmla="*/ 1167966 h 2157391"/>
                <a:gd name="connsiteX2" fmla="*/ 3813317 w 6962073"/>
                <a:gd name="connsiteY2" fmla="*/ 1757885 h 2157391"/>
                <a:gd name="connsiteX3" fmla="*/ 5396053 w 6962073"/>
                <a:gd name="connsiteY3" fmla="*/ 2031014 h 2157391"/>
                <a:gd name="connsiteX4" fmla="*/ 6890197 w 6962073"/>
                <a:gd name="connsiteY4" fmla="*/ 2073498 h 2157391"/>
                <a:gd name="connsiteX5" fmla="*/ 3014109 w 6962073"/>
                <a:gd name="connsiteY5" fmla="*/ 885712 h 2157391"/>
                <a:gd name="connsiteX6" fmla="*/ 0 w 6962073"/>
                <a:gd name="connsiteY6" fmla="*/ 0 h 2157391"/>
                <a:gd name="connsiteX0" fmla="*/ 0 w 6962073"/>
                <a:gd name="connsiteY0" fmla="*/ 0 h 2157391"/>
                <a:gd name="connsiteX1" fmla="*/ 1919927 w 6962073"/>
                <a:gd name="connsiteY1" fmla="*/ 1167966 h 2157391"/>
                <a:gd name="connsiteX2" fmla="*/ 3813317 w 6962073"/>
                <a:gd name="connsiteY2" fmla="*/ 1757885 h 2157391"/>
                <a:gd name="connsiteX3" fmla="*/ 5396053 w 6962073"/>
                <a:gd name="connsiteY3" fmla="*/ 2031014 h 2157391"/>
                <a:gd name="connsiteX4" fmla="*/ 6890197 w 6962073"/>
                <a:gd name="connsiteY4" fmla="*/ 2073498 h 2157391"/>
                <a:gd name="connsiteX5" fmla="*/ 37495 w 6962073"/>
                <a:gd name="connsiteY5" fmla="*/ 2051247 h 2157391"/>
                <a:gd name="connsiteX6" fmla="*/ 0 w 6962073"/>
                <a:gd name="connsiteY6" fmla="*/ 0 h 2157391"/>
                <a:gd name="connsiteX0" fmla="*/ 0 w 7010739"/>
                <a:gd name="connsiteY0" fmla="*/ 0 h 2073567"/>
                <a:gd name="connsiteX1" fmla="*/ 1919927 w 7010739"/>
                <a:gd name="connsiteY1" fmla="*/ 1167966 h 2073567"/>
                <a:gd name="connsiteX2" fmla="*/ 3813317 w 7010739"/>
                <a:gd name="connsiteY2" fmla="*/ 1757885 h 2073567"/>
                <a:gd name="connsiteX3" fmla="*/ 5396053 w 7010739"/>
                <a:gd name="connsiteY3" fmla="*/ 2031014 h 2073567"/>
                <a:gd name="connsiteX4" fmla="*/ 6890197 w 7010739"/>
                <a:gd name="connsiteY4" fmla="*/ 2073498 h 2073567"/>
                <a:gd name="connsiteX5" fmla="*/ 37495 w 7010739"/>
                <a:gd name="connsiteY5" fmla="*/ 2051247 h 2073567"/>
                <a:gd name="connsiteX6" fmla="*/ 0 w 7010739"/>
                <a:gd name="connsiteY6" fmla="*/ 0 h 2073567"/>
                <a:gd name="connsiteX0" fmla="*/ 0 w 7010739"/>
                <a:gd name="connsiteY0" fmla="*/ 0 h 2073567"/>
                <a:gd name="connsiteX1" fmla="*/ 1919927 w 7010739"/>
                <a:gd name="connsiteY1" fmla="*/ 1167966 h 2073567"/>
                <a:gd name="connsiteX2" fmla="*/ 3813317 w 7010739"/>
                <a:gd name="connsiteY2" fmla="*/ 1757885 h 2073567"/>
                <a:gd name="connsiteX3" fmla="*/ 5396053 w 7010739"/>
                <a:gd name="connsiteY3" fmla="*/ 2031014 h 2073567"/>
                <a:gd name="connsiteX4" fmla="*/ 6890197 w 7010739"/>
                <a:gd name="connsiteY4" fmla="*/ 2073498 h 2073567"/>
                <a:gd name="connsiteX5" fmla="*/ 37499 w 7010739"/>
                <a:gd name="connsiteY5" fmla="*/ 2072438 h 2073567"/>
                <a:gd name="connsiteX6" fmla="*/ 0 w 7010739"/>
                <a:gd name="connsiteY6" fmla="*/ 0 h 207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0739" h="2073567">
                  <a:moveTo>
                    <a:pt x="0" y="0"/>
                  </a:moveTo>
                  <a:cubicBezTo>
                    <a:pt x="590281" y="474371"/>
                    <a:pt x="1284374" y="874985"/>
                    <a:pt x="1919927" y="1167966"/>
                  </a:cubicBezTo>
                  <a:cubicBezTo>
                    <a:pt x="2555480" y="1460947"/>
                    <a:pt x="3233963" y="1614044"/>
                    <a:pt x="3813317" y="1757885"/>
                  </a:cubicBezTo>
                  <a:cubicBezTo>
                    <a:pt x="4392671" y="1901726"/>
                    <a:pt x="4857287" y="1985938"/>
                    <a:pt x="5396053" y="2031014"/>
                  </a:cubicBezTo>
                  <a:cubicBezTo>
                    <a:pt x="5934819" y="2076090"/>
                    <a:pt x="7445042" y="2073658"/>
                    <a:pt x="6890197" y="2073498"/>
                  </a:cubicBezTo>
                  <a:lnTo>
                    <a:pt x="37499" y="2072438"/>
                  </a:lnTo>
                  <a:lnTo>
                    <a:pt x="0" y="0"/>
                  </a:lnTo>
                  <a:close/>
                </a:path>
              </a:pathLst>
            </a:custGeom>
            <a:solidFill>
              <a:srgbClr val="FF0000">
                <a:alpha val="50196"/>
              </a:srgbClr>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5133020" y="1379083"/>
              <a:ext cx="962122" cy="400110"/>
            </a:xfrm>
            <a:prstGeom prst="rect">
              <a:avLst/>
            </a:prstGeom>
            <a:noFill/>
          </p:spPr>
          <p:txBody>
            <a:bodyPr wrap="none" rtlCol="0">
              <a:spAutoFit/>
            </a:bodyPr>
            <a:lstStyle/>
            <a:p>
              <a:r>
                <a:rPr lang="en-GB" sz="2000" dirty="0">
                  <a:latin typeface="+mn-lt"/>
                </a:rPr>
                <a:t>No skill</a:t>
              </a:r>
            </a:p>
          </p:txBody>
        </p:sp>
      </p:grpSp>
    </p:spTree>
    <p:extLst>
      <p:ext uri="{BB962C8B-B14F-4D97-AF65-F5344CB8AC3E}">
        <p14:creationId xmlns:p14="http://schemas.microsoft.com/office/powerpoint/2010/main" val="3338774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Scale-dependency of the skill horizon</a:t>
            </a:r>
          </a:p>
        </p:txBody>
      </p:sp>
      <p:sp>
        <p:nvSpPr>
          <p:cNvPr id="4" name="Slide Number Placeholder 3"/>
          <p:cNvSpPr>
            <a:spLocks noGrp="1"/>
          </p:cNvSpPr>
          <p:nvPr>
            <p:ph type="sldNum" sz="quarter" idx="10"/>
          </p:nvPr>
        </p:nvSpPr>
        <p:spPr/>
        <p:txBody>
          <a:bodyPr/>
          <a:lstStyle/>
          <a:p>
            <a:fld id="{E4AB80EA-DB86-D849-B86F-15DAF31F0474}" type="slidenum">
              <a:rPr lang="en-US" smtClean="0"/>
              <a:pPr/>
              <a:t>13</a:t>
            </a:fld>
            <a:endParaRPr lang="en-US" dirty="0"/>
          </a:p>
        </p:txBody>
      </p:sp>
      <p:pic>
        <p:nvPicPr>
          <p:cNvPr id="7" name="Content Placeholder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439364" y="843685"/>
            <a:ext cx="9951758" cy="5364000"/>
          </a:xfrm>
        </p:spPr>
      </p:pic>
      <p:sp>
        <p:nvSpPr>
          <p:cNvPr id="5" name="TextBox 4"/>
          <p:cNvSpPr txBox="1"/>
          <p:nvPr/>
        </p:nvSpPr>
        <p:spPr>
          <a:xfrm>
            <a:off x="8750473" y="6043038"/>
            <a:ext cx="2718949" cy="307777"/>
          </a:xfrm>
          <a:prstGeom prst="rect">
            <a:avLst/>
          </a:prstGeom>
          <a:noFill/>
        </p:spPr>
        <p:txBody>
          <a:bodyPr wrap="none" rtlCol="0">
            <a:spAutoFit/>
          </a:bodyPr>
          <a:lstStyle/>
          <a:p>
            <a:r>
              <a:rPr lang="en-GB" sz="1400" i="1" dirty="0"/>
              <a:t>(ECMWF Newsletter 145, 2015)</a:t>
            </a:r>
          </a:p>
        </p:txBody>
      </p:sp>
    </p:spTree>
    <p:extLst>
      <p:ext uri="{BB962C8B-B14F-4D97-AF65-F5344CB8AC3E}">
        <p14:creationId xmlns:p14="http://schemas.microsoft.com/office/powerpoint/2010/main" val="267947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11F5BB82-9542-44B3-BE48-E33E34F7640D}"/>
              </a:ext>
            </a:extLst>
          </p:cNvPr>
          <p:cNvPicPr>
            <a:picLocks noChangeAspect="1"/>
          </p:cNvPicPr>
          <p:nvPr/>
        </p:nvPicPr>
        <p:blipFill>
          <a:blip r:embed="rId2"/>
          <a:stretch>
            <a:fillRect/>
          </a:stretch>
        </p:blipFill>
        <p:spPr>
          <a:xfrm>
            <a:off x="2409460" y="941772"/>
            <a:ext cx="7728197" cy="4860000"/>
          </a:xfrm>
          <a:prstGeom prst="rect">
            <a:avLst/>
          </a:prstGeom>
        </p:spPr>
      </p:pic>
      <p:sp>
        <p:nvSpPr>
          <p:cNvPr id="2" name="Title 1"/>
          <p:cNvSpPr>
            <a:spLocks noGrp="1"/>
          </p:cNvSpPr>
          <p:nvPr>
            <p:ph type="title"/>
          </p:nvPr>
        </p:nvSpPr>
        <p:spPr>
          <a:xfrm>
            <a:off x="1079999" y="360000"/>
            <a:ext cx="10831263" cy="369332"/>
          </a:xfrm>
        </p:spPr>
        <p:txBody>
          <a:bodyPr/>
          <a:lstStyle/>
          <a:p>
            <a:r>
              <a:rPr lang="en-GB" sz="2800" b="1" dirty="0" err="1"/>
              <a:t>Precip</a:t>
            </a:r>
            <a:r>
              <a:rPr lang="en-GB" sz="2800" b="1" dirty="0"/>
              <a:t>: we have gained ~ 2 days in the past 10y</a:t>
            </a:r>
          </a:p>
        </p:txBody>
      </p:sp>
      <p:sp>
        <p:nvSpPr>
          <p:cNvPr id="4" name="Slide Number Placeholder 3"/>
          <p:cNvSpPr>
            <a:spLocks noGrp="1"/>
          </p:cNvSpPr>
          <p:nvPr>
            <p:ph type="sldNum" sz="quarter" idx="10"/>
          </p:nvPr>
        </p:nvSpPr>
        <p:spPr/>
        <p:txBody>
          <a:bodyPr/>
          <a:lstStyle/>
          <a:p>
            <a:fld id="{E4AB80EA-DB86-D849-B86F-15DAF31F0474}" type="slidenum">
              <a:rPr lang="en-US" smtClean="0"/>
              <a:pPr/>
              <a:t>14</a:t>
            </a:fld>
            <a:endParaRPr lang="en-US" dirty="0"/>
          </a:p>
        </p:txBody>
      </p:sp>
      <p:sp>
        <p:nvSpPr>
          <p:cNvPr id="11" name="Rectangle 10"/>
          <p:cNvSpPr/>
          <p:nvPr/>
        </p:nvSpPr>
        <p:spPr>
          <a:xfrm>
            <a:off x="5662746" y="2285441"/>
            <a:ext cx="4176000" cy="1440000"/>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2" name="Straight Arrow Connector 11"/>
          <p:cNvCxnSpPr/>
          <p:nvPr/>
        </p:nvCxnSpPr>
        <p:spPr>
          <a:xfrm>
            <a:off x="10137657" y="2288095"/>
            <a:ext cx="0" cy="1404000"/>
          </a:xfrm>
          <a:prstGeom prst="straightConnector1">
            <a:avLst/>
          </a:prstGeom>
          <a:ln>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0152470" y="2449457"/>
            <a:ext cx="1931939" cy="830997"/>
          </a:xfrm>
          <a:prstGeom prst="rect">
            <a:avLst/>
          </a:prstGeom>
          <a:noFill/>
        </p:spPr>
        <p:txBody>
          <a:bodyPr wrap="none" rtlCol="0">
            <a:spAutoFit/>
          </a:bodyPr>
          <a:lstStyle/>
          <a:p>
            <a:r>
              <a:rPr lang="en-GB" sz="2400" i="1" dirty="0">
                <a:solidFill>
                  <a:srgbClr val="FF0000"/>
                </a:solidFill>
              </a:rPr>
              <a:t>~ +2 </a:t>
            </a:r>
          </a:p>
          <a:p>
            <a:r>
              <a:rPr lang="en-GB" sz="2400" i="1" dirty="0">
                <a:solidFill>
                  <a:srgbClr val="FF0000"/>
                </a:solidFill>
              </a:rPr>
              <a:t>days/decade</a:t>
            </a:r>
          </a:p>
        </p:txBody>
      </p:sp>
      <p:sp>
        <p:nvSpPr>
          <p:cNvPr id="3" name="TextBox 2"/>
          <p:cNvSpPr txBox="1"/>
          <p:nvPr/>
        </p:nvSpPr>
        <p:spPr>
          <a:xfrm>
            <a:off x="462708" y="1291580"/>
            <a:ext cx="1983076" cy="1938992"/>
          </a:xfrm>
          <a:prstGeom prst="rect">
            <a:avLst/>
          </a:prstGeom>
          <a:noFill/>
        </p:spPr>
        <p:txBody>
          <a:bodyPr wrap="square" rtlCol="0">
            <a:spAutoFit/>
          </a:bodyPr>
          <a:lstStyle/>
          <a:p>
            <a:r>
              <a:rPr lang="en-GB" sz="2400" dirty="0"/>
              <a:t>The problem is very difficult for small scales (</a:t>
            </a:r>
            <a:r>
              <a:rPr lang="en-GB" sz="2400" dirty="0" err="1"/>
              <a:t>eg</a:t>
            </a:r>
            <a:r>
              <a:rPr lang="en-GB" sz="2400" dirty="0"/>
              <a:t> </a:t>
            </a:r>
            <a:r>
              <a:rPr lang="en-GB" sz="2400" dirty="0" err="1"/>
              <a:t>precip</a:t>
            </a:r>
            <a:r>
              <a:rPr lang="en-GB" sz="2400" dirty="0"/>
              <a:t>)</a:t>
            </a:r>
          </a:p>
        </p:txBody>
      </p:sp>
      <p:sp>
        <p:nvSpPr>
          <p:cNvPr id="10" name="TextBox 9"/>
          <p:cNvSpPr txBox="1"/>
          <p:nvPr/>
        </p:nvSpPr>
        <p:spPr>
          <a:xfrm>
            <a:off x="8010935" y="6144842"/>
            <a:ext cx="3005951" cy="369332"/>
          </a:xfrm>
          <a:prstGeom prst="rect">
            <a:avLst/>
          </a:prstGeom>
          <a:noFill/>
        </p:spPr>
        <p:txBody>
          <a:bodyPr wrap="none" rtlCol="0">
            <a:spAutoFit/>
          </a:bodyPr>
          <a:lstStyle/>
          <a:p>
            <a:r>
              <a:rPr lang="en-GB" i="1" dirty="0"/>
              <a:t>(verified against </a:t>
            </a:r>
            <a:r>
              <a:rPr lang="en-GB" i="1" dirty="0" err="1"/>
              <a:t>synop</a:t>
            </a:r>
            <a:r>
              <a:rPr lang="en-GB" i="1" dirty="0"/>
              <a:t> </a:t>
            </a:r>
            <a:r>
              <a:rPr lang="en-GB" i="1" dirty="0" err="1"/>
              <a:t>obs</a:t>
            </a:r>
            <a:r>
              <a:rPr lang="en-GB" i="1" dirty="0"/>
              <a:t>)</a:t>
            </a:r>
          </a:p>
        </p:txBody>
      </p:sp>
    </p:spTree>
    <p:extLst>
      <p:ext uri="{BB962C8B-B14F-4D97-AF65-F5344CB8AC3E}">
        <p14:creationId xmlns:p14="http://schemas.microsoft.com/office/powerpoint/2010/main" val="559227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999" y="360000"/>
            <a:ext cx="10831263" cy="369332"/>
          </a:xfrm>
        </p:spPr>
        <p:txBody>
          <a:bodyPr/>
          <a:lstStyle/>
          <a:p>
            <a:r>
              <a:rPr lang="en-GB" sz="2800" b="1" dirty="0"/>
              <a:t>MJO: we have gained ~ 12 days (!!) in the last 10y</a:t>
            </a:r>
          </a:p>
        </p:txBody>
      </p:sp>
      <p:sp>
        <p:nvSpPr>
          <p:cNvPr id="4" name="Slide Number Placeholder 3"/>
          <p:cNvSpPr>
            <a:spLocks noGrp="1"/>
          </p:cNvSpPr>
          <p:nvPr>
            <p:ph type="sldNum" sz="quarter" idx="10"/>
          </p:nvPr>
        </p:nvSpPr>
        <p:spPr/>
        <p:txBody>
          <a:bodyPr/>
          <a:lstStyle/>
          <a:p>
            <a:fld id="{E4AB80EA-DB86-D849-B86F-15DAF31F0474}" type="slidenum">
              <a:rPr lang="en-US" smtClean="0"/>
              <a:pPr/>
              <a:t>15</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169697" y="-384012"/>
            <a:ext cx="5533228" cy="7812000"/>
          </a:xfrm>
          <a:prstGeom prst="rect">
            <a:avLst/>
          </a:prstGeom>
        </p:spPr>
      </p:pic>
      <p:sp>
        <p:nvSpPr>
          <p:cNvPr id="9" name="Rectangle 8"/>
          <p:cNvSpPr/>
          <p:nvPr/>
        </p:nvSpPr>
        <p:spPr>
          <a:xfrm>
            <a:off x="4946572" y="2526195"/>
            <a:ext cx="4066936" cy="1006304"/>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0" name="Straight Arrow Connector 9"/>
          <p:cNvCxnSpPr/>
          <p:nvPr/>
        </p:nvCxnSpPr>
        <p:spPr>
          <a:xfrm>
            <a:off x="9335321" y="2513988"/>
            <a:ext cx="0" cy="1008000"/>
          </a:xfrm>
          <a:prstGeom prst="straightConnector1">
            <a:avLst/>
          </a:prstGeom>
          <a:ln>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9351451" y="2776480"/>
            <a:ext cx="2803973" cy="461665"/>
          </a:xfrm>
          <a:prstGeom prst="rect">
            <a:avLst/>
          </a:prstGeom>
          <a:noFill/>
        </p:spPr>
        <p:txBody>
          <a:bodyPr wrap="none" rtlCol="0">
            <a:spAutoFit/>
          </a:bodyPr>
          <a:lstStyle/>
          <a:p>
            <a:r>
              <a:rPr lang="en-GB" sz="2400" i="1" dirty="0">
                <a:solidFill>
                  <a:srgbClr val="FF0000"/>
                </a:solidFill>
              </a:rPr>
              <a:t>~ +12 days/decade</a:t>
            </a:r>
          </a:p>
        </p:txBody>
      </p:sp>
      <p:sp>
        <p:nvSpPr>
          <p:cNvPr id="11" name="TextBox 10"/>
          <p:cNvSpPr txBox="1"/>
          <p:nvPr/>
        </p:nvSpPr>
        <p:spPr>
          <a:xfrm>
            <a:off x="462708" y="1291580"/>
            <a:ext cx="1983076" cy="1569660"/>
          </a:xfrm>
          <a:prstGeom prst="rect">
            <a:avLst/>
          </a:prstGeom>
          <a:noFill/>
        </p:spPr>
        <p:txBody>
          <a:bodyPr wrap="square" rtlCol="0">
            <a:spAutoFit/>
          </a:bodyPr>
          <a:lstStyle/>
          <a:p>
            <a:r>
              <a:rPr lang="en-GB" sz="2400" dirty="0"/>
              <a:t>The problem is ‘easier’ for larger scales (</a:t>
            </a:r>
            <a:r>
              <a:rPr lang="en-GB" sz="2400" dirty="0" err="1"/>
              <a:t>eg</a:t>
            </a:r>
            <a:r>
              <a:rPr lang="en-GB" sz="2400" dirty="0"/>
              <a:t> MJO)</a:t>
            </a:r>
          </a:p>
        </p:txBody>
      </p:sp>
      <p:sp>
        <p:nvSpPr>
          <p:cNvPr id="15" name="TextBox 14"/>
          <p:cNvSpPr txBox="1"/>
          <p:nvPr/>
        </p:nvSpPr>
        <p:spPr>
          <a:xfrm>
            <a:off x="8010935" y="6144842"/>
            <a:ext cx="2864887" cy="369332"/>
          </a:xfrm>
          <a:prstGeom prst="rect">
            <a:avLst/>
          </a:prstGeom>
          <a:noFill/>
        </p:spPr>
        <p:txBody>
          <a:bodyPr wrap="none" rtlCol="0">
            <a:spAutoFit/>
          </a:bodyPr>
          <a:lstStyle/>
          <a:p>
            <a:r>
              <a:rPr lang="en-GB" i="1" dirty="0"/>
              <a:t>(verified against analyses)</a:t>
            </a:r>
          </a:p>
        </p:txBody>
      </p:sp>
    </p:spTree>
    <p:extLst>
      <p:ext uri="{BB962C8B-B14F-4D97-AF65-F5344CB8AC3E}">
        <p14:creationId xmlns:p14="http://schemas.microsoft.com/office/powerpoint/2010/main" val="1633603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15906A8E-AF3B-4735-ADF0-3032CB790C1A}"/>
              </a:ext>
            </a:extLst>
          </p:cNvPr>
          <p:cNvPicPr>
            <a:picLocks noChangeAspect="1"/>
          </p:cNvPicPr>
          <p:nvPr/>
        </p:nvPicPr>
        <p:blipFill rotWithShape="1">
          <a:blip r:embed="rId2"/>
          <a:srcRect l="5957" t="13525" r="2193" b="8015"/>
          <a:stretch/>
        </p:blipFill>
        <p:spPr>
          <a:xfrm>
            <a:off x="3015455" y="828397"/>
            <a:ext cx="8895807" cy="5380793"/>
          </a:xfrm>
          <a:prstGeom prst="rect">
            <a:avLst/>
          </a:prstGeom>
        </p:spPr>
      </p:pic>
      <p:sp>
        <p:nvSpPr>
          <p:cNvPr id="2" name="Title 1"/>
          <p:cNvSpPr>
            <a:spLocks noGrp="1"/>
          </p:cNvSpPr>
          <p:nvPr>
            <p:ph type="title"/>
          </p:nvPr>
        </p:nvSpPr>
        <p:spPr>
          <a:xfrm>
            <a:off x="1079999" y="360000"/>
            <a:ext cx="10831263" cy="369332"/>
          </a:xfrm>
        </p:spPr>
        <p:txBody>
          <a:bodyPr/>
          <a:lstStyle/>
          <a:p>
            <a:r>
              <a:rPr lang="en-GB" sz="2800" b="1" dirty="0"/>
              <a:t>NH X-TR: we have gained ~ 2+ days per decade </a:t>
            </a:r>
          </a:p>
        </p:txBody>
      </p:sp>
      <p:sp>
        <p:nvSpPr>
          <p:cNvPr id="4" name="Slide Number Placeholder 3"/>
          <p:cNvSpPr>
            <a:spLocks noGrp="1"/>
          </p:cNvSpPr>
          <p:nvPr>
            <p:ph type="sldNum" sz="quarter" idx="10"/>
          </p:nvPr>
        </p:nvSpPr>
        <p:spPr/>
        <p:txBody>
          <a:bodyPr/>
          <a:lstStyle/>
          <a:p>
            <a:fld id="{E4AB80EA-DB86-D849-B86F-15DAF31F0474}" type="slidenum">
              <a:rPr lang="en-US" smtClean="0"/>
              <a:pPr/>
              <a:t>16</a:t>
            </a:fld>
            <a:endParaRPr lang="en-US" dirty="0"/>
          </a:p>
        </p:txBody>
      </p:sp>
      <p:sp>
        <p:nvSpPr>
          <p:cNvPr id="13" name="TextBox 12"/>
          <p:cNvSpPr txBox="1"/>
          <p:nvPr/>
        </p:nvSpPr>
        <p:spPr>
          <a:xfrm>
            <a:off x="10027468" y="2445742"/>
            <a:ext cx="1289135" cy="461665"/>
          </a:xfrm>
          <a:prstGeom prst="rect">
            <a:avLst/>
          </a:prstGeom>
          <a:noFill/>
        </p:spPr>
        <p:txBody>
          <a:bodyPr wrap="none" rtlCol="0">
            <a:spAutoFit/>
          </a:bodyPr>
          <a:lstStyle/>
          <a:p>
            <a:r>
              <a:rPr lang="en-US" sz="2400" i="1" dirty="0">
                <a:solidFill>
                  <a:srgbClr val="FF0000"/>
                </a:solidFill>
                <a:latin typeface="+mn-lt"/>
              </a:rPr>
              <a:t>+3d/22y</a:t>
            </a:r>
          </a:p>
        </p:txBody>
      </p:sp>
      <p:sp>
        <p:nvSpPr>
          <p:cNvPr id="14" name="TextBox 13"/>
          <p:cNvSpPr txBox="1"/>
          <p:nvPr/>
        </p:nvSpPr>
        <p:spPr>
          <a:xfrm>
            <a:off x="10027467" y="3775206"/>
            <a:ext cx="1289135" cy="461665"/>
          </a:xfrm>
          <a:prstGeom prst="rect">
            <a:avLst/>
          </a:prstGeom>
          <a:noFill/>
        </p:spPr>
        <p:txBody>
          <a:bodyPr wrap="none" rtlCol="0">
            <a:spAutoFit/>
          </a:bodyPr>
          <a:lstStyle/>
          <a:p>
            <a:r>
              <a:rPr lang="en-US" sz="2400" i="1" dirty="0">
                <a:solidFill>
                  <a:srgbClr val="008000"/>
                </a:solidFill>
                <a:latin typeface="+mn-lt"/>
              </a:rPr>
              <a:t>+5d/22y</a:t>
            </a:r>
          </a:p>
        </p:txBody>
      </p:sp>
      <p:sp>
        <p:nvSpPr>
          <p:cNvPr id="15" name="Rectangle 14"/>
          <p:cNvSpPr/>
          <p:nvPr/>
        </p:nvSpPr>
        <p:spPr>
          <a:xfrm>
            <a:off x="3419321" y="2960806"/>
            <a:ext cx="8315999" cy="288000"/>
          </a:xfrm>
          <a:prstGeom prst="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a:off x="3419321" y="4282646"/>
            <a:ext cx="8315999" cy="359997"/>
          </a:xfrm>
          <a:prstGeom prst="rect">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p:cNvSpPr/>
          <p:nvPr/>
        </p:nvSpPr>
        <p:spPr>
          <a:xfrm>
            <a:off x="3419321" y="4841365"/>
            <a:ext cx="8315999" cy="287996"/>
          </a:xfrm>
          <a:prstGeom prst="rect">
            <a:avLst/>
          </a:prstGeom>
          <a:solidFill>
            <a:schemeClr val="accent2">
              <a:lumMod val="60000"/>
              <a:lumOff val="4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462708" y="1291580"/>
            <a:ext cx="1983076" cy="2308324"/>
          </a:xfrm>
          <a:prstGeom prst="rect">
            <a:avLst/>
          </a:prstGeom>
          <a:noFill/>
        </p:spPr>
        <p:txBody>
          <a:bodyPr wrap="square" rtlCol="0">
            <a:spAutoFit/>
          </a:bodyPr>
          <a:lstStyle/>
          <a:p>
            <a:r>
              <a:rPr lang="en-GB" sz="2400" dirty="0"/>
              <a:t>For the X-tropics we have been improving by ~2 days per decade</a:t>
            </a:r>
          </a:p>
        </p:txBody>
      </p:sp>
      <p:sp>
        <p:nvSpPr>
          <p:cNvPr id="11" name="TextBox 10"/>
          <p:cNvSpPr txBox="1"/>
          <p:nvPr/>
        </p:nvSpPr>
        <p:spPr>
          <a:xfrm>
            <a:off x="8010935" y="6144842"/>
            <a:ext cx="2864887" cy="369332"/>
          </a:xfrm>
          <a:prstGeom prst="rect">
            <a:avLst/>
          </a:prstGeom>
          <a:noFill/>
        </p:spPr>
        <p:txBody>
          <a:bodyPr wrap="none" rtlCol="0">
            <a:spAutoFit/>
          </a:bodyPr>
          <a:lstStyle/>
          <a:p>
            <a:r>
              <a:rPr lang="en-GB" i="1" dirty="0"/>
              <a:t>(verified against analyses)</a:t>
            </a:r>
          </a:p>
        </p:txBody>
      </p:sp>
    </p:spTree>
    <p:extLst>
      <p:ext uri="{BB962C8B-B14F-4D97-AF65-F5344CB8AC3E}">
        <p14:creationId xmlns:p14="http://schemas.microsoft.com/office/powerpoint/2010/main" val="3478660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999" y="360000"/>
            <a:ext cx="10859155" cy="369332"/>
          </a:xfrm>
        </p:spPr>
        <p:txBody>
          <a:bodyPr/>
          <a:lstStyle/>
          <a:p>
            <a:r>
              <a:rPr lang="en-GB" sz="2800" b="1" dirty="0"/>
              <a:t>Predictable signals versus errors</a:t>
            </a:r>
          </a:p>
        </p:txBody>
      </p:sp>
      <p:sp>
        <p:nvSpPr>
          <p:cNvPr id="4" name="Slide Number Placeholder 3"/>
          <p:cNvSpPr>
            <a:spLocks noGrp="1"/>
          </p:cNvSpPr>
          <p:nvPr>
            <p:ph type="sldNum" sz="quarter" idx="10"/>
          </p:nvPr>
        </p:nvSpPr>
        <p:spPr/>
        <p:txBody>
          <a:bodyPr/>
          <a:lstStyle/>
          <a:p>
            <a:fld id="{E4AB80EA-DB86-D849-B86F-15DAF31F0474}" type="slidenum">
              <a:rPr lang="en-US" smtClean="0"/>
              <a:pPr/>
              <a:t>17</a:t>
            </a:fld>
            <a:endParaRPr lang="en-US" dirty="0"/>
          </a:p>
        </p:txBody>
      </p:sp>
      <p:pic>
        <p:nvPicPr>
          <p:cNvPr id="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9301" y="2126659"/>
            <a:ext cx="6323625" cy="413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Down Arrow 31"/>
          <p:cNvSpPr/>
          <p:nvPr/>
        </p:nvSpPr>
        <p:spPr>
          <a:xfrm rot="13939471">
            <a:off x="7128239" y="2858165"/>
            <a:ext cx="467172" cy="2627801"/>
          </a:xfrm>
          <a:prstGeom prst="downArrow">
            <a:avLst/>
          </a:prstGeom>
          <a:solidFill>
            <a:srgbClr val="FF0000">
              <a:alpha val="50196"/>
            </a:srgbClr>
          </a:solidFill>
          <a:ln>
            <a:solidFill>
              <a:srgbClr val="FF0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prstClr val="white"/>
              </a:solidFill>
            </a:endParaRPr>
          </a:p>
        </p:txBody>
      </p:sp>
      <p:sp>
        <p:nvSpPr>
          <p:cNvPr id="33" name="TextBox 32"/>
          <p:cNvSpPr txBox="1"/>
          <p:nvPr/>
        </p:nvSpPr>
        <p:spPr>
          <a:xfrm>
            <a:off x="8601217" y="3462863"/>
            <a:ext cx="3337938" cy="1938992"/>
          </a:xfrm>
          <a:prstGeom prst="rect">
            <a:avLst/>
          </a:prstGeom>
          <a:noFill/>
        </p:spPr>
        <p:txBody>
          <a:bodyPr wrap="square" rtlCol="0">
            <a:spAutoFit/>
          </a:bodyPr>
          <a:lstStyle/>
          <a:p>
            <a:pPr algn="l"/>
            <a:r>
              <a:rPr lang="en-GB" sz="2400" b="1" dirty="0">
                <a:solidFill>
                  <a:srgbClr val="FF0000"/>
                </a:solidFill>
                <a:latin typeface="Calibri"/>
              </a:rPr>
              <a:t>Errors propagate from poorly initialized scales (‘mainly’ the smaller scales) thus reducing the predictive skill</a:t>
            </a:r>
          </a:p>
        </p:txBody>
      </p:sp>
      <p:sp>
        <p:nvSpPr>
          <p:cNvPr id="34" name="Down Arrow 33"/>
          <p:cNvSpPr/>
          <p:nvPr/>
        </p:nvSpPr>
        <p:spPr>
          <a:xfrm rot="3145796">
            <a:off x="5352146" y="1609231"/>
            <a:ext cx="467172" cy="2671268"/>
          </a:xfrm>
          <a:prstGeom prst="downArrow">
            <a:avLst/>
          </a:prstGeom>
          <a:solidFill>
            <a:srgbClr val="00B050">
              <a:alpha val="50196"/>
            </a:srgbClr>
          </a:solidFill>
          <a:ln>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prstClr val="white"/>
              </a:solidFill>
            </a:endParaRPr>
          </a:p>
        </p:txBody>
      </p:sp>
      <p:sp>
        <p:nvSpPr>
          <p:cNvPr id="35" name="TextBox 34"/>
          <p:cNvSpPr txBox="1"/>
          <p:nvPr/>
        </p:nvSpPr>
        <p:spPr>
          <a:xfrm>
            <a:off x="944514" y="822534"/>
            <a:ext cx="8890180" cy="1200328"/>
          </a:xfrm>
          <a:prstGeom prst="rect">
            <a:avLst/>
          </a:prstGeom>
          <a:noFill/>
        </p:spPr>
        <p:txBody>
          <a:bodyPr wrap="square" rtlCol="0">
            <a:spAutoFit/>
          </a:bodyPr>
          <a:lstStyle/>
          <a:p>
            <a:pPr algn="l"/>
            <a:r>
              <a:rPr lang="en-GB" sz="2400" b="1" dirty="0">
                <a:solidFill>
                  <a:srgbClr val="00B050"/>
                </a:solidFill>
                <a:latin typeface="Calibri"/>
              </a:rPr>
              <a:t>Predictable signals propagate from the better-initialized and more predictable scales (‘mainly’ the large scales, the slowly evolving components) to the less predictable (small/fast) scales </a:t>
            </a:r>
          </a:p>
        </p:txBody>
      </p:sp>
      <p:sp>
        <p:nvSpPr>
          <p:cNvPr id="10" name="TextBox 9"/>
          <p:cNvSpPr txBox="1"/>
          <p:nvPr/>
        </p:nvSpPr>
        <p:spPr>
          <a:xfrm>
            <a:off x="8298781" y="6098123"/>
            <a:ext cx="3677353" cy="307777"/>
          </a:xfrm>
          <a:prstGeom prst="rect">
            <a:avLst/>
          </a:prstGeom>
          <a:noFill/>
        </p:spPr>
        <p:txBody>
          <a:bodyPr wrap="none" rtlCol="0">
            <a:spAutoFit/>
          </a:bodyPr>
          <a:lstStyle/>
          <a:p>
            <a:r>
              <a:rPr lang="en-GB" sz="1400" i="1" dirty="0"/>
              <a:t>(R Buizza and M </a:t>
            </a:r>
            <a:r>
              <a:rPr lang="en-GB" sz="1400" i="1" dirty="0" err="1"/>
              <a:t>Leutbecher</a:t>
            </a:r>
            <a:r>
              <a:rPr lang="en-GB" sz="1400" i="1" dirty="0"/>
              <a:t>, QJRMS 2015)</a:t>
            </a:r>
          </a:p>
        </p:txBody>
      </p:sp>
    </p:spTree>
    <p:extLst>
      <p:ext uri="{BB962C8B-B14F-4D97-AF65-F5344CB8AC3E}">
        <p14:creationId xmlns:p14="http://schemas.microsoft.com/office/powerpoint/2010/main" val="35711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999" y="360000"/>
            <a:ext cx="10888433" cy="369332"/>
          </a:xfrm>
        </p:spPr>
        <p:txBody>
          <a:bodyPr/>
          <a:lstStyle/>
          <a:p>
            <a:r>
              <a:rPr lang="en-GB" sz="2800" b="1" dirty="0" smtClean="0"/>
              <a:t>Example: </a:t>
            </a:r>
            <a:r>
              <a:rPr lang="en-GB" sz="2800" b="1" dirty="0"/>
              <a:t>the role of the 3D-ocean …</a:t>
            </a:r>
          </a:p>
        </p:txBody>
      </p:sp>
      <p:sp>
        <p:nvSpPr>
          <p:cNvPr id="4" name="Slide Number Placeholder 3"/>
          <p:cNvSpPr>
            <a:spLocks noGrp="1"/>
          </p:cNvSpPr>
          <p:nvPr>
            <p:ph type="sldNum" sz="quarter" idx="10"/>
          </p:nvPr>
        </p:nvSpPr>
        <p:spPr/>
        <p:txBody>
          <a:bodyPr/>
          <a:lstStyle/>
          <a:p>
            <a:fld id="{E4AB80EA-DB86-D849-B86F-15DAF31F0474}" type="slidenum">
              <a:rPr lang="en-US" smtClean="0"/>
              <a:pPr/>
              <a:t>18</a:t>
            </a:fld>
            <a:endParaRPr lang="en-US" dirty="0"/>
          </a:p>
        </p:txBody>
      </p:sp>
      <p:sp>
        <p:nvSpPr>
          <p:cNvPr id="11" name="Text Placeholder 2"/>
          <p:cNvSpPr txBox="1">
            <a:spLocks/>
          </p:cNvSpPr>
          <p:nvPr/>
        </p:nvSpPr>
        <p:spPr>
          <a:xfrm>
            <a:off x="993730" y="900523"/>
            <a:ext cx="10706433" cy="907496"/>
          </a:xfrm>
          <a:prstGeom prst="rect">
            <a:avLst/>
          </a:prstGeom>
        </p:spPr>
        <p:txBody>
          <a:bodyPr>
            <a:noAutofit/>
          </a:bodyPr>
          <a:lstStyle>
            <a:lvl1pPr marL="342900" indent="-342900" algn="l" defTabSz="457200" rtl="0" eaLnBrk="1" latinLnBrk="0" hangingPunct="1">
              <a:spcBef>
                <a:spcPct val="20000"/>
              </a:spcBef>
              <a:buClr>
                <a:schemeClr val="bg1"/>
              </a:buClr>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dirty="0">
                <a:solidFill>
                  <a:schemeClr val="tx1"/>
                </a:solidFill>
              </a:rPr>
              <a:t>The coupling of the atmosphere to the NEMO 3-dimensional ocean led to better MJO fcs (results based on 80 ENS, starting 1</a:t>
            </a:r>
            <a:r>
              <a:rPr lang="en-GB" sz="2400" baseline="30000" dirty="0">
                <a:solidFill>
                  <a:schemeClr val="tx1"/>
                </a:solidFill>
              </a:rPr>
              <a:t>st</a:t>
            </a:r>
            <a:r>
              <a:rPr lang="en-GB" sz="2400" dirty="0">
                <a:solidFill>
                  <a:schemeClr val="tx1"/>
                </a:solidFill>
              </a:rPr>
              <a:t> F/M/A/N 1989-2008).</a:t>
            </a:r>
          </a:p>
          <a:p>
            <a:pPr marL="0" indent="0">
              <a:buFont typeface="Arial"/>
              <a:buNone/>
            </a:pPr>
            <a:r>
              <a:rPr lang="en-GB" sz="2400" dirty="0">
                <a:solidFill>
                  <a:schemeClr val="tx1"/>
                </a:solidFill>
              </a:rPr>
              <a:t> </a:t>
            </a:r>
          </a:p>
        </p:txBody>
      </p:sp>
      <p:grpSp>
        <p:nvGrpSpPr>
          <p:cNvPr id="29" name="Group 28"/>
          <p:cNvGrpSpPr>
            <a:grpSpLocks noChangeAspect="1"/>
          </p:cNvGrpSpPr>
          <p:nvPr/>
        </p:nvGrpSpPr>
        <p:grpSpPr>
          <a:xfrm>
            <a:off x="2980315" y="1809901"/>
            <a:ext cx="6609357" cy="4571999"/>
            <a:chOff x="3962890" y="1228690"/>
            <a:chExt cx="5848265" cy="4045515"/>
          </a:xfrm>
        </p:grpSpPr>
        <p:pic>
          <p:nvPicPr>
            <p:cNvPr id="30" name="Picture 29"/>
            <p:cNvPicPr>
              <a:picLocks noChangeAspect="1"/>
            </p:cNvPicPr>
            <p:nvPr/>
          </p:nvPicPr>
          <p:blipFill rotWithShape="1">
            <a:blip r:embed="rId2">
              <a:extLst>
                <a:ext uri="{28A0092B-C50C-407E-A947-70E740481C1C}">
                  <a14:useLocalDpi xmlns:a14="http://schemas.microsoft.com/office/drawing/2010/main" val="0"/>
                </a:ext>
              </a:extLst>
            </a:blip>
            <a:srcRect l="7285" t="18384" r="5632" b="3621"/>
            <a:stretch/>
          </p:blipFill>
          <p:spPr>
            <a:xfrm>
              <a:off x="3962890" y="1619282"/>
              <a:ext cx="5848265" cy="3654923"/>
            </a:xfrm>
            <a:prstGeom prst="rect">
              <a:avLst/>
            </a:prstGeom>
          </p:spPr>
        </p:pic>
        <p:sp>
          <p:nvSpPr>
            <p:cNvPr id="31" name="TextBox 30"/>
            <p:cNvSpPr txBox="1"/>
            <p:nvPr/>
          </p:nvSpPr>
          <p:spPr>
            <a:xfrm>
              <a:off x="4784374" y="1228690"/>
              <a:ext cx="4531726" cy="354036"/>
            </a:xfrm>
            <a:prstGeom prst="rect">
              <a:avLst/>
            </a:prstGeom>
            <a:noFill/>
          </p:spPr>
          <p:txBody>
            <a:bodyPr wrap="square" rtlCol="0">
              <a:spAutoFit/>
            </a:bodyPr>
            <a:lstStyle/>
            <a:p>
              <a:pPr algn="ctr"/>
              <a:r>
                <a:rPr lang="en-GB" sz="2000" dirty="0">
                  <a:latin typeface="+mn-lt"/>
                </a:rPr>
                <a:t>MJO Bivariate Correlation</a:t>
              </a:r>
            </a:p>
          </p:txBody>
        </p:sp>
        <p:sp>
          <p:nvSpPr>
            <p:cNvPr id="32" name="TextBox 31"/>
            <p:cNvSpPr txBox="1"/>
            <p:nvPr/>
          </p:nvSpPr>
          <p:spPr>
            <a:xfrm>
              <a:off x="7020845" y="2384593"/>
              <a:ext cx="2258579" cy="369332"/>
            </a:xfrm>
            <a:prstGeom prst="rect">
              <a:avLst/>
            </a:prstGeom>
            <a:noFill/>
          </p:spPr>
          <p:txBody>
            <a:bodyPr wrap="square" rtlCol="0">
              <a:spAutoFit/>
            </a:bodyPr>
            <a:lstStyle/>
            <a:p>
              <a:r>
                <a:rPr lang="en-GB" sz="1800" dirty="0">
                  <a:solidFill>
                    <a:schemeClr val="accent6">
                      <a:lumMod val="75000"/>
                    </a:schemeClr>
                  </a:solidFill>
                  <a:latin typeface="+mn-lt"/>
                </a:rPr>
                <a:t> Coupled to NEMO</a:t>
              </a:r>
            </a:p>
          </p:txBody>
        </p:sp>
        <p:sp>
          <p:nvSpPr>
            <p:cNvPr id="33" name="TextBox 32"/>
            <p:cNvSpPr txBox="1"/>
            <p:nvPr/>
          </p:nvSpPr>
          <p:spPr>
            <a:xfrm>
              <a:off x="4766433" y="2753925"/>
              <a:ext cx="2140785" cy="369332"/>
            </a:xfrm>
            <a:prstGeom prst="rect">
              <a:avLst/>
            </a:prstGeom>
            <a:noFill/>
          </p:spPr>
          <p:txBody>
            <a:bodyPr wrap="square" rtlCol="0">
              <a:spAutoFit/>
            </a:bodyPr>
            <a:lstStyle/>
            <a:p>
              <a:r>
                <a:rPr lang="en-GB" sz="1800" dirty="0">
                  <a:solidFill>
                    <a:srgbClr val="00B050"/>
                  </a:solidFill>
                  <a:latin typeface="+mn-lt"/>
                </a:rPr>
                <a:t>Observed SSTs</a:t>
              </a:r>
            </a:p>
          </p:txBody>
        </p:sp>
        <p:sp>
          <p:nvSpPr>
            <p:cNvPr id="34" name="TextBox 33"/>
            <p:cNvSpPr txBox="1"/>
            <p:nvPr/>
          </p:nvSpPr>
          <p:spPr>
            <a:xfrm>
              <a:off x="6287990" y="3717119"/>
              <a:ext cx="1915760" cy="369332"/>
            </a:xfrm>
            <a:prstGeom prst="rect">
              <a:avLst/>
            </a:prstGeom>
            <a:noFill/>
          </p:spPr>
          <p:txBody>
            <a:bodyPr wrap="square" rtlCol="0">
              <a:spAutoFit/>
            </a:bodyPr>
            <a:lstStyle/>
            <a:p>
              <a:r>
                <a:rPr lang="en-GB" sz="1800" dirty="0">
                  <a:solidFill>
                    <a:srgbClr val="002060"/>
                  </a:solidFill>
                  <a:latin typeface="+mn-lt"/>
                </a:rPr>
                <a:t>Persisted SSTs</a:t>
              </a:r>
            </a:p>
          </p:txBody>
        </p:sp>
      </p:grpSp>
      <p:sp>
        <p:nvSpPr>
          <p:cNvPr id="12" name="TextBox 11"/>
          <p:cNvSpPr txBox="1"/>
          <p:nvPr/>
        </p:nvSpPr>
        <p:spPr>
          <a:xfrm>
            <a:off x="8750473" y="6219310"/>
            <a:ext cx="873829" cy="307777"/>
          </a:xfrm>
          <a:prstGeom prst="rect">
            <a:avLst/>
          </a:prstGeom>
          <a:noFill/>
        </p:spPr>
        <p:txBody>
          <a:bodyPr wrap="none" rtlCol="0">
            <a:spAutoFit/>
          </a:bodyPr>
          <a:lstStyle/>
          <a:p>
            <a:r>
              <a:rPr lang="en-GB" sz="1400" i="1" dirty="0"/>
              <a:t>(F Vitart)</a:t>
            </a:r>
          </a:p>
        </p:txBody>
      </p:sp>
    </p:spTree>
    <p:extLst>
      <p:ext uri="{BB962C8B-B14F-4D97-AF65-F5344CB8AC3E}">
        <p14:creationId xmlns:p14="http://schemas.microsoft.com/office/powerpoint/2010/main" val="106929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Example: </a:t>
            </a:r>
            <a:r>
              <a:rPr lang="en-GB" sz="2800" b="1" dirty="0"/>
              <a:t>the role of ocean ICs … </a:t>
            </a:r>
          </a:p>
        </p:txBody>
      </p:sp>
      <p:sp>
        <p:nvSpPr>
          <p:cNvPr id="4" name="Slide Number Placeholder 3"/>
          <p:cNvSpPr>
            <a:spLocks noGrp="1"/>
          </p:cNvSpPr>
          <p:nvPr>
            <p:ph type="sldNum" sz="quarter" idx="10"/>
          </p:nvPr>
        </p:nvSpPr>
        <p:spPr/>
        <p:txBody>
          <a:bodyPr/>
          <a:lstStyle/>
          <a:p>
            <a:fld id="{E4AB80EA-DB86-D849-B86F-15DAF31F0474}" type="slidenum">
              <a:rPr lang="en-US" smtClean="0"/>
              <a:pPr/>
              <a:t>19</a:t>
            </a:fld>
            <a:endParaRPr lang="en-US" dirty="0"/>
          </a:p>
        </p:txBody>
      </p:sp>
      <p:sp>
        <p:nvSpPr>
          <p:cNvPr id="11" name="Text Placeholder 2"/>
          <p:cNvSpPr txBox="1">
            <a:spLocks/>
          </p:cNvSpPr>
          <p:nvPr/>
        </p:nvSpPr>
        <p:spPr>
          <a:xfrm>
            <a:off x="650484" y="1226127"/>
            <a:ext cx="2071935" cy="1537855"/>
          </a:xfrm>
          <a:prstGeom prst="rect">
            <a:avLst/>
          </a:prstGeom>
        </p:spPr>
        <p:txBody>
          <a:bodyPr>
            <a:noAutofit/>
          </a:bodyPr>
          <a:lstStyle>
            <a:lvl1pPr marL="342900" indent="-342900" algn="l" defTabSz="457200" rtl="0" eaLnBrk="1" latinLnBrk="0" hangingPunct="1">
              <a:spcBef>
                <a:spcPct val="20000"/>
              </a:spcBef>
              <a:buClr>
                <a:schemeClr val="bg1"/>
              </a:buClr>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dirty="0">
                <a:solidFill>
                  <a:schemeClr val="tx1"/>
                </a:solidFill>
              </a:rPr>
              <a:t>A proper initialisation played a key role. </a:t>
            </a:r>
          </a:p>
          <a:p>
            <a:pPr marL="0" indent="0">
              <a:buFont typeface="Arial"/>
              <a:buNone/>
            </a:pPr>
            <a:r>
              <a:rPr lang="en-GB" sz="2400" dirty="0">
                <a:solidFill>
                  <a:schemeClr val="tx1"/>
                </a:solidFill>
              </a:rPr>
              <a:t> </a:t>
            </a:r>
          </a:p>
        </p:txBody>
      </p:sp>
      <p:pic>
        <p:nvPicPr>
          <p:cNvPr id="12" name="Content Placeholder 6" descr="assim_ssh_stats.ps"/>
          <p:cNvPicPr>
            <a:picLocks noGrp="1"/>
          </p:cNvPicPr>
          <p:nvPr>
            <p:ph sz="half" idx="4294967295"/>
          </p:nvPr>
        </p:nvPicPr>
        <p:blipFill>
          <a:blip r:embed="rId2" cstate="print"/>
          <a:srcRect r="53383" b="62267"/>
          <a:stretch>
            <a:fillRect/>
          </a:stretch>
        </p:blipFill>
        <p:spPr>
          <a:xfrm>
            <a:off x="7528521" y="1171231"/>
            <a:ext cx="4318397" cy="2935288"/>
          </a:xfrm>
          <a:prstGeom prst="rect">
            <a:avLst/>
          </a:prstGeom>
        </p:spPr>
      </p:pic>
      <p:sp>
        <p:nvSpPr>
          <p:cNvPr id="13" name="TextBox 9"/>
          <p:cNvSpPr txBox="1">
            <a:spLocks noChangeArrowheads="1"/>
          </p:cNvSpPr>
          <p:nvPr/>
        </p:nvSpPr>
        <p:spPr bwMode="auto">
          <a:xfrm>
            <a:off x="3566925" y="821154"/>
            <a:ext cx="3286521" cy="307777"/>
          </a:xfrm>
          <a:prstGeom prst="rect">
            <a:avLst/>
          </a:prstGeom>
          <a:solidFill>
            <a:schemeClr val="bg1"/>
          </a:solidFill>
          <a:ln w="9525">
            <a:noFill/>
            <a:miter lim="800000"/>
            <a:headEnd/>
            <a:tailEnd/>
          </a:ln>
        </p:spPr>
        <p:txBody>
          <a:bodyPr>
            <a:spAutoFit/>
          </a:bodyPr>
          <a:lstStyle/>
          <a:p>
            <a:pPr algn="ctr"/>
            <a:r>
              <a:rPr lang="en-GB" sz="1400" b="1" dirty="0">
                <a:latin typeface="+mn-lt"/>
              </a:rPr>
              <a:t>NEMO (no obs)</a:t>
            </a:r>
          </a:p>
        </p:txBody>
      </p:sp>
      <p:sp>
        <p:nvSpPr>
          <p:cNvPr id="14" name="TextBox 10"/>
          <p:cNvSpPr txBox="1">
            <a:spLocks noChangeArrowheads="1"/>
          </p:cNvSpPr>
          <p:nvPr/>
        </p:nvSpPr>
        <p:spPr bwMode="auto">
          <a:xfrm>
            <a:off x="8202440" y="821154"/>
            <a:ext cx="3286521" cy="307777"/>
          </a:xfrm>
          <a:prstGeom prst="rect">
            <a:avLst/>
          </a:prstGeom>
          <a:solidFill>
            <a:schemeClr val="bg1"/>
          </a:solidFill>
          <a:ln w="9525">
            <a:noFill/>
            <a:miter lim="800000"/>
            <a:headEnd/>
            <a:tailEnd/>
          </a:ln>
        </p:spPr>
        <p:txBody>
          <a:bodyPr>
            <a:spAutoFit/>
          </a:bodyPr>
          <a:lstStyle/>
          <a:p>
            <a:pPr algn="ctr"/>
            <a:r>
              <a:rPr lang="en-GB" sz="1400" b="1" dirty="0">
                <a:latin typeface="+mn-lt"/>
              </a:rPr>
              <a:t>NEMOVAR: T+S+Alti</a:t>
            </a:r>
          </a:p>
        </p:txBody>
      </p:sp>
      <p:pic>
        <p:nvPicPr>
          <p:cNvPr id="15" name="Content Placeholder 16" descr="NEMOVAR_seasfc.png"/>
          <p:cNvPicPr>
            <a:picLocks noGrp="1" noChangeAspect="1"/>
          </p:cNvPicPr>
          <p:nvPr>
            <p:ph sz="quarter" idx="4294967295"/>
          </p:nvPr>
        </p:nvPicPr>
        <p:blipFill rotWithShape="1">
          <a:blip r:embed="rId3" cstate="print"/>
          <a:srcRect t="49669" r="31982"/>
          <a:stretch/>
        </p:blipFill>
        <p:spPr>
          <a:xfrm>
            <a:off x="5868243" y="4151524"/>
            <a:ext cx="5830873" cy="2236427"/>
          </a:xfrm>
          <a:prstGeom prst="rect">
            <a:avLst/>
          </a:prstGeom>
        </p:spPr>
      </p:pic>
      <p:pic>
        <p:nvPicPr>
          <p:cNvPr id="16" name="Content Placeholder 16" descr="NEMOVAR_seasfc.png"/>
          <p:cNvPicPr>
            <a:picLocks noGrp="1" noChangeAspect="1"/>
          </p:cNvPicPr>
          <p:nvPr>
            <p:ph sz="quarter" idx="4294967295"/>
          </p:nvPr>
        </p:nvPicPr>
        <p:blipFill rotWithShape="1">
          <a:blip r:embed="rId3" cstate="print"/>
          <a:srcRect r="64744" b="50145"/>
          <a:stretch/>
        </p:blipFill>
        <p:spPr>
          <a:xfrm>
            <a:off x="3018948" y="4186487"/>
            <a:ext cx="3022325" cy="2215287"/>
          </a:xfrm>
          <a:prstGeom prst="rect">
            <a:avLst/>
          </a:prstGeom>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248" y="1136189"/>
            <a:ext cx="4448175"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09069" y="5824686"/>
            <a:ext cx="2791533" cy="338554"/>
          </a:xfrm>
          <a:prstGeom prst="rect">
            <a:avLst/>
          </a:prstGeom>
          <a:noFill/>
        </p:spPr>
        <p:txBody>
          <a:bodyPr wrap="none" rtlCol="0">
            <a:spAutoFit/>
          </a:bodyPr>
          <a:lstStyle/>
          <a:p>
            <a:r>
              <a:rPr lang="en-GB" sz="1600" b="0" i="1" dirty="0">
                <a:latin typeface="Calibri" panose="020F0502020204030204" pitchFamily="34" charset="0"/>
              </a:rPr>
              <a:t>(F Vitart, M Alonso-Balmaseda)</a:t>
            </a:r>
          </a:p>
        </p:txBody>
      </p:sp>
      <p:sp>
        <p:nvSpPr>
          <p:cNvPr id="3" name="Down Arrow 2"/>
          <p:cNvSpPr/>
          <p:nvPr/>
        </p:nvSpPr>
        <p:spPr>
          <a:xfrm rot="10800000">
            <a:off x="5378535" y="4968607"/>
            <a:ext cx="447944" cy="231354"/>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84601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One key question</a:t>
            </a:r>
          </a:p>
        </p:txBody>
      </p:sp>
      <p:sp>
        <p:nvSpPr>
          <p:cNvPr id="3" name="Content Placeholder 2"/>
          <p:cNvSpPr>
            <a:spLocks noGrp="1"/>
          </p:cNvSpPr>
          <p:nvPr>
            <p:ph sz="quarter" idx="14"/>
          </p:nvPr>
        </p:nvSpPr>
        <p:spPr>
          <a:xfrm>
            <a:off x="1080000" y="936000"/>
            <a:ext cx="10029600" cy="933229"/>
          </a:xfrm>
        </p:spPr>
        <p:txBody>
          <a:bodyPr/>
          <a:lstStyle/>
          <a:p>
            <a:pPr indent="0">
              <a:lnSpc>
                <a:spcPct val="100000"/>
              </a:lnSpc>
              <a:buNone/>
            </a:pPr>
            <a:r>
              <a:rPr lang="en-GB" sz="2400" dirty="0"/>
              <a:t>Does the forecast skill horizon depend on the spatio-temporal scale of the event we are aiming to predict?</a:t>
            </a:r>
          </a:p>
        </p:txBody>
      </p:sp>
      <p:sp>
        <p:nvSpPr>
          <p:cNvPr id="4" name="Slide Number Placeholder 3"/>
          <p:cNvSpPr>
            <a:spLocks noGrp="1"/>
          </p:cNvSpPr>
          <p:nvPr>
            <p:ph type="sldNum" sz="quarter" idx="10"/>
          </p:nvPr>
        </p:nvSpPr>
        <p:spPr/>
        <p:txBody>
          <a:bodyPr/>
          <a:lstStyle/>
          <a:p>
            <a:fld id="{E4AB80EA-DB86-D849-B86F-15DAF31F0474}" type="slidenum">
              <a:rPr lang="en-US" smtClean="0"/>
              <a:pPr/>
              <a:t>2</a:t>
            </a:fld>
            <a:endParaRPr lang="en-US" dirty="0"/>
          </a:p>
        </p:txBody>
      </p:sp>
      <p:grpSp>
        <p:nvGrpSpPr>
          <p:cNvPr id="6" name="Group 5"/>
          <p:cNvGrpSpPr/>
          <p:nvPr/>
        </p:nvGrpSpPr>
        <p:grpSpPr>
          <a:xfrm>
            <a:off x="1393886" y="2325913"/>
            <a:ext cx="9580285" cy="3389602"/>
            <a:chOff x="307882" y="2843935"/>
            <a:chExt cx="9580285" cy="3389602"/>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70167" r="54897"/>
            <a:stretch/>
          </p:blipFill>
          <p:spPr>
            <a:xfrm>
              <a:off x="1982670" y="3969060"/>
              <a:ext cx="2538113" cy="1195459"/>
            </a:xfrm>
            <a:prstGeom prst="rect">
              <a:avLst/>
            </a:prstGeom>
          </p:spPr>
        </p:pic>
        <p:pic>
          <p:nvPicPr>
            <p:cNvPr id="8" name="Picture 4" descr="Xythia_efi_gust"/>
            <p:cNvPicPr>
              <a:picLocks noChangeAspect="1" noChangeArrowheads="1"/>
            </p:cNvPicPr>
            <p:nvPr/>
          </p:nvPicPr>
          <p:blipFill rotWithShape="1">
            <a:blip r:embed="rId3">
              <a:extLst>
                <a:ext uri="{28A0092B-C50C-407E-A947-70E740481C1C}">
                  <a14:useLocalDpi xmlns:a14="http://schemas.microsoft.com/office/drawing/2010/main" val="0"/>
                </a:ext>
              </a:extLst>
            </a:blip>
            <a:srcRect l="60738" r="19631" b="66966"/>
            <a:stretch/>
          </p:blipFill>
          <p:spPr bwMode="auto">
            <a:xfrm>
              <a:off x="362490" y="3947050"/>
              <a:ext cx="1464315" cy="1219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752" t="32019" r="1925" b="12194"/>
            <a:stretch/>
          </p:blipFill>
          <p:spPr>
            <a:xfrm>
              <a:off x="4592960" y="3915848"/>
              <a:ext cx="5295207" cy="1332559"/>
            </a:xfrm>
            <a:prstGeom prst="rect">
              <a:avLst/>
            </a:prstGeom>
          </p:spPr>
        </p:pic>
        <p:sp>
          <p:nvSpPr>
            <p:cNvPr id="10" name="TextBox 9"/>
            <p:cNvSpPr txBox="1"/>
            <p:nvPr/>
          </p:nvSpPr>
          <p:spPr>
            <a:xfrm>
              <a:off x="307882" y="2888940"/>
              <a:ext cx="1549260" cy="923330"/>
            </a:xfrm>
            <a:prstGeom prst="rect">
              <a:avLst/>
            </a:prstGeom>
            <a:noFill/>
          </p:spPr>
          <p:txBody>
            <a:bodyPr wrap="none" rtlCol="0">
              <a:spAutoFit/>
            </a:bodyPr>
            <a:lstStyle/>
            <a:p>
              <a:r>
                <a:rPr lang="en-GB" sz="1800" b="1" dirty="0">
                  <a:solidFill>
                    <a:prstClr val="black"/>
                  </a:solidFill>
                  <a:latin typeface="Calibri"/>
                  <a:cs typeface="Calibri"/>
                </a:rPr>
                <a:t>Local, </a:t>
              </a:r>
            </a:p>
            <a:p>
              <a:r>
                <a:rPr lang="en-GB" sz="1800" b="1" dirty="0">
                  <a:solidFill>
                    <a:prstClr val="black"/>
                  </a:solidFill>
                  <a:latin typeface="Calibri"/>
                  <a:cs typeface="Calibri"/>
                </a:rPr>
                <a:t>instantaneous </a:t>
              </a:r>
            </a:p>
            <a:p>
              <a:r>
                <a:rPr lang="en-GB" sz="1800" b="1" dirty="0">
                  <a:solidFill>
                    <a:prstClr val="black"/>
                  </a:solidFill>
                  <a:latin typeface="Calibri"/>
                  <a:cs typeface="Calibri"/>
                </a:rPr>
                <a:t>wind-speed</a:t>
              </a:r>
            </a:p>
          </p:txBody>
        </p:sp>
        <p:sp>
          <p:nvSpPr>
            <p:cNvPr id="11" name="TextBox 10"/>
            <p:cNvSpPr txBox="1"/>
            <p:nvPr/>
          </p:nvSpPr>
          <p:spPr>
            <a:xfrm>
              <a:off x="2147162" y="2888940"/>
              <a:ext cx="2300630" cy="923330"/>
            </a:xfrm>
            <a:prstGeom prst="rect">
              <a:avLst/>
            </a:prstGeom>
            <a:noFill/>
          </p:spPr>
          <p:txBody>
            <a:bodyPr wrap="none" rtlCol="0">
              <a:spAutoFit/>
            </a:bodyPr>
            <a:lstStyle/>
            <a:p>
              <a:r>
                <a:rPr lang="en-GB" sz="1800" b="1" dirty="0">
                  <a:solidFill>
                    <a:prstClr val="black"/>
                  </a:solidFill>
                  <a:latin typeface="Calibri"/>
                  <a:cs typeface="Calibri"/>
                </a:rPr>
                <a:t>Weekly-mean,</a:t>
              </a:r>
            </a:p>
            <a:p>
              <a:r>
                <a:rPr lang="en-GB" sz="1800" b="1" dirty="0">
                  <a:solidFill>
                    <a:prstClr val="black"/>
                  </a:solidFill>
                  <a:latin typeface="Calibri"/>
                  <a:cs typeface="Calibri"/>
                </a:rPr>
                <a:t>regional </a:t>
              </a:r>
            </a:p>
            <a:p>
              <a:r>
                <a:rPr lang="en-GB" sz="1800" b="1" dirty="0">
                  <a:solidFill>
                    <a:prstClr val="black"/>
                  </a:solidFill>
                  <a:latin typeface="Calibri"/>
                  <a:cs typeface="Calibri"/>
                </a:rPr>
                <a:t>temperature anomaly</a:t>
              </a:r>
            </a:p>
          </p:txBody>
        </p:sp>
        <p:sp>
          <p:nvSpPr>
            <p:cNvPr id="12" name="TextBox 11"/>
            <p:cNvSpPr txBox="1"/>
            <p:nvPr/>
          </p:nvSpPr>
          <p:spPr>
            <a:xfrm>
              <a:off x="6199442" y="2843935"/>
              <a:ext cx="1810752" cy="923330"/>
            </a:xfrm>
            <a:prstGeom prst="rect">
              <a:avLst/>
            </a:prstGeom>
            <a:noFill/>
          </p:spPr>
          <p:txBody>
            <a:bodyPr wrap="none" rtlCol="0">
              <a:spAutoFit/>
            </a:bodyPr>
            <a:lstStyle/>
            <a:p>
              <a:r>
                <a:rPr lang="en-GB" sz="1800" b="1" dirty="0">
                  <a:solidFill>
                    <a:prstClr val="black"/>
                  </a:solidFill>
                  <a:latin typeface="Calibri"/>
                  <a:cs typeface="Calibri"/>
                </a:rPr>
                <a:t>Monthly-mean, </a:t>
              </a:r>
            </a:p>
            <a:p>
              <a:r>
                <a:rPr lang="en-GB" sz="1800" b="1" dirty="0">
                  <a:solidFill>
                    <a:prstClr val="black"/>
                  </a:solidFill>
                  <a:latin typeface="Calibri"/>
                  <a:cs typeface="Calibri"/>
                </a:rPr>
                <a:t>continental-scale</a:t>
              </a:r>
            </a:p>
            <a:p>
              <a:r>
                <a:rPr lang="en-GB" sz="1800" b="1" dirty="0">
                  <a:solidFill>
                    <a:prstClr val="black"/>
                  </a:solidFill>
                  <a:latin typeface="Calibri"/>
                  <a:cs typeface="Calibri"/>
                </a:rPr>
                <a:t>rain anomaly</a:t>
              </a:r>
            </a:p>
          </p:txBody>
        </p:sp>
        <p:sp>
          <p:nvSpPr>
            <p:cNvPr id="13" name="4-Point Star 12"/>
            <p:cNvSpPr/>
            <p:nvPr/>
          </p:nvSpPr>
          <p:spPr>
            <a:xfrm>
              <a:off x="574886" y="4459525"/>
              <a:ext cx="301448" cy="295000"/>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b="1" dirty="0">
                <a:solidFill>
                  <a:prstClr val="white"/>
                </a:solidFill>
                <a:latin typeface="Calibri"/>
                <a:cs typeface="Calibri"/>
              </a:endParaRPr>
            </a:p>
          </p:txBody>
        </p:sp>
        <p:cxnSp>
          <p:nvCxnSpPr>
            <p:cNvPr id="14" name="Straight Arrow Connector 13"/>
            <p:cNvCxnSpPr/>
            <p:nvPr/>
          </p:nvCxnSpPr>
          <p:spPr>
            <a:xfrm>
              <a:off x="542511" y="5556306"/>
              <a:ext cx="859595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556084" y="5639180"/>
              <a:ext cx="9077436" cy="594357"/>
              <a:chOff x="556084" y="5639180"/>
              <a:chExt cx="9077436" cy="594357"/>
            </a:xfrm>
          </p:grpSpPr>
          <p:sp>
            <p:nvSpPr>
              <p:cNvPr id="19" name="TextBox 18"/>
              <p:cNvSpPr txBox="1"/>
              <p:nvPr/>
            </p:nvSpPr>
            <p:spPr>
              <a:xfrm>
                <a:off x="556084" y="5639180"/>
                <a:ext cx="9077436" cy="369332"/>
              </a:xfrm>
              <a:prstGeom prst="rect">
                <a:avLst/>
              </a:prstGeom>
              <a:noFill/>
            </p:spPr>
            <p:txBody>
              <a:bodyPr wrap="square" rtlCol="0">
                <a:spAutoFit/>
              </a:bodyPr>
              <a:lstStyle/>
              <a:p>
                <a:r>
                  <a:rPr lang="en-GB" sz="1800" b="1" dirty="0">
                    <a:solidFill>
                      <a:prstClr val="black"/>
                    </a:solidFill>
                    <a:latin typeface="Calibri"/>
                    <a:cs typeface="Calibri"/>
                  </a:rPr>
                  <a:t>         10                            100                             1000                             10000                 km </a:t>
                </a:r>
              </a:p>
            </p:txBody>
          </p:sp>
          <p:sp>
            <p:nvSpPr>
              <p:cNvPr id="20" name="TextBox 19"/>
              <p:cNvSpPr txBox="1"/>
              <p:nvPr/>
            </p:nvSpPr>
            <p:spPr>
              <a:xfrm>
                <a:off x="556084" y="5864205"/>
                <a:ext cx="9077436" cy="369332"/>
              </a:xfrm>
              <a:prstGeom prst="rect">
                <a:avLst/>
              </a:prstGeom>
              <a:noFill/>
            </p:spPr>
            <p:txBody>
              <a:bodyPr wrap="square" rtlCol="0">
                <a:spAutoFit/>
              </a:bodyPr>
              <a:lstStyle/>
              <a:p>
                <a:r>
                  <a:rPr lang="en-GB" sz="1800" b="1" dirty="0">
                    <a:solidFill>
                      <a:prstClr val="black"/>
                    </a:solidFill>
                    <a:latin typeface="Calibri"/>
                    <a:cs typeface="Calibri"/>
                  </a:rPr>
                  <a:t>0.1                                         1                                                 10                                  100   days</a:t>
                </a:r>
              </a:p>
            </p:txBody>
          </p:sp>
        </p:grpSp>
      </p:grpSp>
    </p:spTree>
    <p:extLst>
      <p:ext uri="{BB962C8B-B14F-4D97-AF65-F5344CB8AC3E}">
        <p14:creationId xmlns:p14="http://schemas.microsoft.com/office/powerpoint/2010/main" val="2778119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prstGeom prst="rect">
            <a:avLst/>
          </a:prstGeom>
        </p:spPr>
        <p:txBody>
          <a:bodyPr/>
          <a:lstStyle/>
          <a:p>
            <a:fld id="{1E6F7D49-625A-4DC0-89B0-0AC14CBD2779}" type="slidenum">
              <a:rPr lang="en-GB" smtClean="0"/>
              <a:t>20</a:t>
            </a:fld>
            <a:endParaRPr lang="en-GB"/>
          </a:p>
        </p:txBody>
      </p:sp>
      <p:sp>
        <p:nvSpPr>
          <p:cNvPr id="15" name="Title 5"/>
          <p:cNvSpPr>
            <a:spLocks noGrp="1"/>
          </p:cNvSpPr>
          <p:nvPr>
            <p:ph type="title"/>
          </p:nvPr>
        </p:nvSpPr>
        <p:spPr>
          <a:xfrm>
            <a:off x="1080000" y="360000"/>
            <a:ext cx="10029600" cy="369332"/>
          </a:xfrm>
        </p:spPr>
        <p:txBody>
          <a:bodyPr/>
          <a:lstStyle/>
          <a:p>
            <a:r>
              <a:rPr lang="en-GB" sz="2800" b="1" dirty="0"/>
              <a:t>Five areas of work to further advance </a:t>
            </a:r>
            <a:endParaRPr lang="en-GB" sz="2800" dirty="0"/>
          </a:p>
        </p:txBody>
      </p:sp>
      <p:sp>
        <p:nvSpPr>
          <p:cNvPr id="18" name="TextBox 17"/>
          <p:cNvSpPr txBox="1"/>
          <p:nvPr/>
        </p:nvSpPr>
        <p:spPr>
          <a:xfrm>
            <a:off x="936530" y="1061337"/>
            <a:ext cx="6415246" cy="3416320"/>
          </a:xfrm>
          <a:prstGeom prst="rect">
            <a:avLst/>
          </a:prstGeom>
          <a:noFill/>
        </p:spPr>
        <p:txBody>
          <a:bodyPr wrap="square" rtlCol="0">
            <a:spAutoFit/>
          </a:bodyPr>
          <a:lstStyle/>
          <a:p>
            <a:pPr>
              <a:spcBef>
                <a:spcPct val="20000"/>
              </a:spcBef>
            </a:pPr>
            <a:r>
              <a:rPr lang="en-GB" sz="2400" dirty="0">
                <a:ea typeface="ＭＳ Ｐゴシック" pitchFamily="36" charset="-128"/>
              </a:rPr>
              <a:t>As stated in our strategy 2016-2015, by:</a:t>
            </a:r>
          </a:p>
          <a:p>
            <a:pPr marL="457200" indent="-457200">
              <a:spcBef>
                <a:spcPct val="20000"/>
              </a:spcBef>
              <a:buFont typeface="+mj-lt"/>
              <a:buAutoNum type="arabicPeriod"/>
            </a:pPr>
            <a:r>
              <a:rPr lang="en-GB" sz="2400" dirty="0">
                <a:ea typeface="ＭＳ Ｐゴシック" pitchFamily="36" charset="-128"/>
              </a:rPr>
              <a:t>Improving our model (processes, uncertainty </a:t>
            </a:r>
            <a:r>
              <a:rPr lang="en-GB" sz="2400" dirty="0" err="1">
                <a:ea typeface="ＭＳ Ｐゴシック" pitchFamily="36" charset="-128"/>
              </a:rPr>
              <a:t>est</a:t>
            </a:r>
            <a:r>
              <a:rPr lang="en-GB" sz="2400" dirty="0">
                <a:ea typeface="ＭＳ Ｐゴシック" pitchFamily="36" charset="-128"/>
              </a:rPr>
              <a:t>) and assimilation system</a:t>
            </a:r>
          </a:p>
          <a:p>
            <a:pPr marL="457200" indent="-457200">
              <a:spcBef>
                <a:spcPct val="20000"/>
              </a:spcBef>
              <a:buFont typeface="+mj-lt"/>
              <a:buAutoNum type="arabicPeriod"/>
            </a:pPr>
            <a:r>
              <a:rPr lang="en-GB" sz="2400" dirty="0">
                <a:ea typeface="ＭＳ Ｐゴシック" pitchFamily="36" charset="-128"/>
              </a:rPr>
              <a:t>Assimilating more observations</a:t>
            </a:r>
          </a:p>
          <a:p>
            <a:pPr marL="457200" indent="-457200">
              <a:spcBef>
                <a:spcPct val="20000"/>
              </a:spcBef>
              <a:buFont typeface="+mj-lt"/>
              <a:buAutoNum type="arabicPeriod"/>
            </a:pPr>
            <a:r>
              <a:rPr lang="en-GB" sz="2400" dirty="0">
                <a:ea typeface="ＭＳ Ｐゴシック" pitchFamily="36" charset="-128"/>
              </a:rPr>
              <a:t>Building more consistent Earth-system ensembles of analyses and forecasts</a:t>
            </a:r>
          </a:p>
          <a:p>
            <a:pPr marL="457200" indent="-457200">
              <a:spcBef>
                <a:spcPct val="20000"/>
              </a:spcBef>
              <a:buFont typeface="+mj-lt"/>
              <a:buAutoNum type="arabicPeriod"/>
            </a:pPr>
            <a:r>
              <a:rPr lang="en-GB" sz="2400" dirty="0">
                <a:ea typeface="ＭＳ Ｐゴシック" pitchFamily="36" charset="-128"/>
              </a:rPr>
              <a:t>Increasing the ensembles’ resolution </a:t>
            </a:r>
          </a:p>
          <a:p>
            <a:pPr marL="457200" indent="-457200">
              <a:spcBef>
                <a:spcPct val="20000"/>
              </a:spcBef>
              <a:buFont typeface="+mj-lt"/>
              <a:buAutoNum type="arabicPeriod"/>
            </a:pPr>
            <a:r>
              <a:rPr lang="en-GB" sz="2400" dirty="0">
                <a:ea typeface="ＭＳ Ｐゴシック" pitchFamily="36" charset="-128"/>
              </a:rPr>
              <a:t>Understanding predictability</a:t>
            </a:r>
          </a:p>
        </p:txBody>
      </p:sp>
      <p:pic>
        <p:nvPicPr>
          <p:cNvPr id="12" name="Picture 11" descr="ECMWF_Strategy_2016-2025.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23716" t="19212" r="37639" b="5662"/>
          <a:stretch/>
        </p:blipFill>
        <p:spPr>
          <a:xfrm>
            <a:off x="7633383" y="823048"/>
            <a:ext cx="4014621" cy="5464178"/>
          </a:xfrm>
          <a:prstGeom prst="rect">
            <a:avLst/>
          </a:prstGeom>
        </p:spPr>
      </p:pic>
    </p:spTree>
    <p:extLst>
      <p:ext uri="{BB962C8B-B14F-4D97-AF65-F5344CB8AC3E}">
        <p14:creationId xmlns:p14="http://schemas.microsoft.com/office/powerpoint/2010/main" val="4228592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prstGeom prst="rect">
            <a:avLst/>
          </a:prstGeom>
        </p:spPr>
        <p:txBody>
          <a:bodyPr/>
          <a:lstStyle/>
          <a:p>
            <a:fld id="{1E6F7D49-625A-4DC0-89B0-0AC14CBD2779}" type="slidenum">
              <a:rPr lang="en-GB" smtClean="0"/>
              <a:t>21</a:t>
            </a:fld>
            <a:endParaRPr lang="en-GB"/>
          </a:p>
        </p:txBody>
      </p:sp>
      <p:sp>
        <p:nvSpPr>
          <p:cNvPr id="15" name="Title 5"/>
          <p:cNvSpPr>
            <a:spLocks noGrp="1"/>
          </p:cNvSpPr>
          <p:nvPr>
            <p:ph type="title"/>
          </p:nvPr>
        </p:nvSpPr>
        <p:spPr>
          <a:xfrm>
            <a:off x="1080000" y="360000"/>
            <a:ext cx="10029600" cy="369332"/>
          </a:xfrm>
        </p:spPr>
        <p:txBody>
          <a:bodyPr/>
          <a:lstStyle/>
          <a:p>
            <a:pPr marL="1588" indent="-1588">
              <a:spcBef>
                <a:spcPts val="0"/>
              </a:spcBef>
            </a:pPr>
            <a:r>
              <a:rPr lang="en-GB" sz="2800" b="1" dirty="0"/>
              <a:t>Sea-ice and tropo-stratosphere interactions</a:t>
            </a:r>
            <a:endParaRPr lang="en-GB" sz="2800" b="1" dirty="0">
              <a:ea typeface="ＭＳ Ｐゴシック" pitchFamily="-107" charset="-128"/>
            </a:endParaRPr>
          </a:p>
        </p:txBody>
      </p:sp>
      <p:sp>
        <p:nvSpPr>
          <p:cNvPr id="6" name="TextBox 5"/>
          <p:cNvSpPr txBox="1"/>
          <p:nvPr/>
        </p:nvSpPr>
        <p:spPr>
          <a:xfrm>
            <a:off x="388198" y="925547"/>
            <a:ext cx="6038002" cy="1938992"/>
          </a:xfrm>
          <a:prstGeom prst="rect">
            <a:avLst/>
          </a:prstGeom>
          <a:noFill/>
        </p:spPr>
        <p:txBody>
          <a:bodyPr wrap="square" rtlCol="0">
            <a:spAutoFit/>
          </a:bodyPr>
          <a:lstStyle/>
          <a:p>
            <a:r>
              <a:rPr lang="en-GB" sz="2400" i="1" dirty="0">
                <a:solidFill>
                  <a:prstClr val="black"/>
                </a:solidFill>
              </a:rPr>
              <a:t>Ruggeri et al </a:t>
            </a:r>
            <a:r>
              <a:rPr lang="en-GB" sz="2400" dirty="0">
                <a:solidFill>
                  <a:prstClr val="black"/>
                </a:solidFill>
              </a:rPr>
              <a:t>(2016, JGR) have shown that sea-ice concentration anomalies in the Barents-Kara seas in late autumn/early winter has an impact on weather variability over the Euro-Atlantic sector in late winter.  </a:t>
            </a:r>
          </a:p>
        </p:txBody>
      </p:sp>
      <p:pic>
        <p:nvPicPr>
          <p:cNvPr id="7" name="Picture 6" descr="Ruggeri_etal_fig.pdf"/>
          <p:cNvPicPr>
            <a:picLocks noChangeAspect="1"/>
          </p:cNvPicPr>
          <p:nvPr/>
        </p:nvPicPr>
        <p:blipFill rotWithShape="1">
          <a:blip r:embed="rId3">
            <a:extLst>
              <a:ext uri="{28A0092B-C50C-407E-A947-70E740481C1C}">
                <a14:useLocalDpi xmlns:a14="http://schemas.microsoft.com/office/drawing/2010/main" val="0"/>
              </a:ext>
            </a:extLst>
          </a:blip>
          <a:srcRect l="27697" t="9929" r="10226" b="65777"/>
          <a:stretch/>
        </p:blipFill>
        <p:spPr>
          <a:xfrm>
            <a:off x="196273" y="2829203"/>
            <a:ext cx="6113431" cy="3095999"/>
          </a:xfrm>
          <a:prstGeom prst="rect">
            <a:avLst/>
          </a:prstGeom>
        </p:spPr>
      </p:pic>
      <p:pic>
        <p:nvPicPr>
          <p:cNvPr id="8" name="Picture 7" descr="Ruggeri_etal_fig.pdf"/>
          <p:cNvPicPr>
            <a:picLocks noChangeAspect="1"/>
          </p:cNvPicPr>
          <p:nvPr/>
        </p:nvPicPr>
        <p:blipFill rotWithShape="1">
          <a:blip r:embed="rId4">
            <a:extLst>
              <a:ext uri="{28A0092B-C50C-407E-A947-70E740481C1C}">
                <a14:useLocalDpi xmlns:a14="http://schemas.microsoft.com/office/drawing/2010/main" val="0"/>
              </a:ext>
            </a:extLst>
          </a:blip>
          <a:srcRect l="28919" t="41843" r="5484" b="15472"/>
          <a:stretch/>
        </p:blipFill>
        <p:spPr>
          <a:xfrm>
            <a:off x="6138431" y="1055445"/>
            <a:ext cx="5985020" cy="5040000"/>
          </a:xfrm>
          <a:prstGeom prst="rect">
            <a:avLst/>
          </a:prstGeom>
        </p:spPr>
      </p:pic>
    </p:spTree>
    <p:extLst>
      <p:ext uri="{BB962C8B-B14F-4D97-AF65-F5344CB8AC3E}">
        <p14:creationId xmlns:p14="http://schemas.microsoft.com/office/powerpoint/2010/main" val="1233797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prstGeom prst="rect">
            <a:avLst/>
          </a:prstGeom>
        </p:spPr>
        <p:txBody>
          <a:bodyPr/>
          <a:lstStyle/>
          <a:p>
            <a:fld id="{1E6F7D49-625A-4DC0-89B0-0AC14CBD2779}" type="slidenum">
              <a:rPr lang="en-GB" smtClean="0"/>
              <a:t>22</a:t>
            </a:fld>
            <a:endParaRPr lang="en-GB"/>
          </a:p>
        </p:txBody>
      </p:sp>
      <p:sp>
        <p:nvSpPr>
          <p:cNvPr id="15" name="Title 5"/>
          <p:cNvSpPr>
            <a:spLocks noGrp="1"/>
          </p:cNvSpPr>
          <p:nvPr>
            <p:ph type="title"/>
          </p:nvPr>
        </p:nvSpPr>
        <p:spPr>
          <a:xfrm>
            <a:off x="1080000" y="360000"/>
            <a:ext cx="10029600" cy="369332"/>
          </a:xfrm>
        </p:spPr>
        <p:txBody>
          <a:bodyPr/>
          <a:lstStyle/>
          <a:p>
            <a:pPr marL="1588" indent="-1588">
              <a:spcBef>
                <a:spcPts val="0"/>
              </a:spcBef>
            </a:pPr>
            <a:r>
              <a:rPr lang="en-GB" sz="2800" b="1" dirty="0"/>
              <a:t>Aerosols</a:t>
            </a:r>
            <a:endParaRPr lang="en-GB" sz="2800" b="1" dirty="0">
              <a:ea typeface="ＭＳ Ｐゴシック" pitchFamily="-107" charset="-128"/>
            </a:endParaRPr>
          </a:p>
        </p:txBody>
      </p:sp>
      <p:sp>
        <p:nvSpPr>
          <p:cNvPr id="9" name="TextBox 8"/>
          <p:cNvSpPr txBox="1"/>
          <p:nvPr/>
        </p:nvSpPr>
        <p:spPr>
          <a:xfrm>
            <a:off x="436658" y="961962"/>
            <a:ext cx="11400675" cy="1569660"/>
          </a:xfrm>
          <a:prstGeom prst="rect">
            <a:avLst/>
          </a:prstGeom>
          <a:noFill/>
        </p:spPr>
        <p:txBody>
          <a:bodyPr wrap="square" rtlCol="0">
            <a:spAutoFit/>
          </a:bodyPr>
          <a:lstStyle/>
          <a:p>
            <a:pPr>
              <a:spcBef>
                <a:spcPct val="20000"/>
              </a:spcBef>
            </a:pPr>
            <a:r>
              <a:rPr lang="en-GB" sz="2400" dirty="0">
                <a:ea typeface="ＭＳ Ｐゴシック" pitchFamily="36" charset="-128"/>
              </a:rPr>
              <a:t>Preliminary results show a positive impact (reduction in bias on meteorological fields, e.g. precipitation) of using an interactive aerosols. More prominent (positive) impact can be detected over the Indian Ocean and to a lesser extent in other areas, which is also consistent with earlier results.</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5648" r="6691" b="4850"/>
          <a:stretch/>
        </p:blipFill>
        <p:spPr>
          <a:xfrm rot="5400000">
            <a:off x="1675614" y="1777109"/>
            <a:ext cx="3307659" cy="5725191"/>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14565" r="7618" b="4850"/>
          <a:stretch/>
        </p:blipFill>
        <p:spPr>
          <a:xfrm rot="5400000">
            <a:off x="7490139" y="1738980"/>
            <a:ext cx="3313607" cy="5724000"/>
          </a:xfrm>
          <a:prstGeom prst="rect">
            <a:avLst/>
          </a:prstGeom>
        </p:spPr>
      </p:pic>
      <p:sp>
        <p:nvSpPr>
          <p:cNvPr id="12" name="TextBox 11"/>
          <p:cNvSpPr txBox="1"/>
          <p:nvPr/>
        </p:nvSpPr>
        <p:spPr>
          <a:xfrm>
            <a:off x="1076344" y="2667538"/>
            <a:ext cx="4284058" cy="307777"/>
          </a:xfrm>
          <a:prstGeom prst="rect">
            <a:avLst/>
          </a:prstGeom>
          <a:noFill/>
        </p:spPr>
        <p:txBody>
          <a:bodyPr wrap="none" rtlCol="0">
            <a:spAutoFit/>
          </a:bodyPr>
          <a:lstStyle/>
          <a:p>
            <a:r>
              <a:rPr lang="en-GB" sz="1400" b="1" dirty="0"/>
              <a:t>CONTROL RUN – PRECIPITATION BIAS WEEK 4</a:t>
            </a:r>
          </a:p>
        </p:txBody>
      </p:sp>
      <p:sp>
        <p:nvSpPr>
          <p:cNvPr id="13" name="TextBox 12"/>
          <p:cNvSpPr txBox="1"/>
          <p:nvPr/>
        </p:nvSpPr>
        <p:spPr>
          <a:xfrm>
            <a:off x="6486099" y="2678527"/>
            <a:ext cx="5526128" cy="307777"/>
          </a:xfrm>
          <a:prstGeom prst="rect">
            <a:avLst/>
          </a:prstGeom>
          <a:noFill/>
        </p:spPr>
        <p:txBody>
          <a:bodyPr wrap="none" rtlCol="0">
            <a:spAutoFit/>
          </a:bodyPr>
          <a:lstStyle/>
          <a:p>
            <a:r>
              <a:rPr lang="en-GB" sz="1400" b="1" dirty="0"/>
              <a:t>INTERACTIVE AEROSOL RUN – PRECIPITATION BIAS WEEK 4</a:t>
            </a:r>
          </a:p>
        </p:txBody>
      </p:sp>
      <p:sp>
        <p:nvSpPr>
          <p:cNvPr id="14" name="Oval 13"/>
          <p:cNvSpPr/>
          <p:nvPr/>
        </p:nvSpPr>
        <p:spPr>
          <a:xfrm>
            <a:off x="9538923" y="4127067"/>
            <a:ext cx="1948191" cy="1053411"/>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3673575" y="4127067"/>
            <a:ext cx="1983395" cy="1075942"/>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2786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prstGeom prst="rect">
            <a:avLst/>
          </a:prstGeom>
        </p:spPr>
        <p:txBody>
          <a:bodyPr/>
          <a:lstStyle/>
          <a:p>
            <a:fld id="{1E6F7D49-625A-4DC0-89B0-0AC14CBD2779}" type="slidenum">
              <a:rPr lang="en-GB" smtClean="0"/>
              <a:t>23</a:t>
            </a:fld>
            <a:endParaRPr lang="en-GB"/>
          </a:p>
        </p:txBody>
      </p:sp>
      <p:sp>
        <p:nvSpPr>
          <p:cNvPr id="15" name="Title 5"/>
          <p:cNvSpPr>
            <a:spLocks noGrp="1"/>
          </p:cNvSpPr>
          <p:nvPr>
            <p:ph type="title"/>
          </p:nvPr>
        </p:nvSpPr>
        <p:spPr>
          <a:xfrm>
            <a:off x="1080000" y="360000"/>
            <a:ext cx="10029600" cy="369332"/>
          </a:xfrm>
        </p:spPr>
        <p:txBody>
          <a:bodyPr/>
          <a:lstStyle/>
          <a:p>
            <a:pPr marL="1588" indent="-1588">
              <a:spcBef>
                <a:spcPts val="0"/>
              </a:spcBef>
            </a:pPr>
            <a:r>
              <a:rPr lang="en-GB" sz="2800" b="1" dirty="0"/>
              <a:t>Aerosols</a:t>
            </a:r>
            <a:endParaRPr lang="en-GB" sz="2800" b="1" dirty="0">
              <a:ea typeface="ＭＳ Ｐゴシック" pitchFamily="-107" charset="-128"/>
            </a:endParaRPr>
          </a:p>
        </p:txBody>
      </p:sp>
      <p:sp>
        <p:nvSpPr>
          <p:cNvPr id="17" name="TextBox 16"/>
          <p:cNvSpPr txBox="1"/>
          <p:nvPr/>
        </p:nvSpPr>
        <p:spPr>
          <a:xfrm>
            <a:off x="6607177" y="3223612"/>
            <a:ext cx="1443104" cy="677108"/>
          </a:xfrm>
          <a:prstGeom prst="rect">
            <a:avLst/>
          </a:prstGeom>
          <a:noFill/>
        </p:spPr>
        <p:txBody>
          <a:bodyPr wrap="square" rtlCol="0">
            <a:spAutoFit/>
          </a:bodyPr>
          <a:lstStyle/>
          <a:p>
            <a:r>
              <a:rPr lang="en-GB" b="1" dirty="0"/>
              <a:t>Active </a:t>
            </a:r>
            <a:r>
              <a:rPr lang="en-GB" sz="2000" b="1" dirty="0"/>
              <a:t>aerosols</a:t>
            </a:r>
            <a:r>
              <a:rPr lang="en-GB" b="1" dirty="0"/>
              <a:t> </a:t>
            </a:r>
          </a:p>
        </p:txBody>
      </p:sp>
      <p:sp>
        <p:nvSpPr>
          <p:cNvPr id="18" name="TextBox 17"/>
          <p:cNvSpPr txBox="1"/>
          <p:nvPr/>
        </p:nvSpPr>
        <p:spPr>
          <a:xfrm>
            <a:off x="6679793" y="1602438"/>
            <a:ext cx="1613307" cy="707886"/>
          </a:xfrm>
          <a:prstGeom prst="rect">
            <a:avLst/>
          </a:prstGeom>
          <a:noFill/>
        </p:spPr>
        <p:txBody>
          <a:bodyPr wrap="square" rtlCol="0">
            <a:spAutoFit/>
          </a:bodyPr>
          <a:lstStyle/>
          <a:p>
            <a:r>
              <a:rPr lang="en-GB" sz="2000" b="1" dirty="0"/>
              <a:t>Coupled vs pers SST </a:t>
            </a:r>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5191" t="1576" r="18423" b="6563"/>
          <a:stretch/>
        </p:blipFill>
        <p:spPr>
          <a:xfrm>
            <a:off x="2727172" y="1441275"/>
            <a:ext cx="3896279" cy="4872068"/>
          </a:xfrm>
          <a:prstGeom prst="rect">
            <a:avLst/>
          </a:prstGeom>
        </p:spPr>
      </p:pic>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6677" t="1052" r="18425" b="6037"/>
          <a:stretch/>
        </p:blipFill>
        <p:spPr>
          <a:xfrm>
            <a:off x="8161703" y="1437260"/>
            <a:ext cx="3808585" cy="4931999"/>
          </a:xfrm>
          <a:prstGeom prst="rect">
            <a:avLst/>
          </a:prstGeom>
        </p:spPr>
      </p:pic>
      <p:sp>
        <p:nvSpPr>
          <p:cNvPr id="21" name="TextBox 20"/>
          <p:cNvSpPr txBox="1"/>
          <p:nvPr/>
        </p:nvSpPr>
        <p:spPr>
          <a:xfrm>
            <a:off x="376844" y="1509410"/>
            <a:ext cx="2682220" cy="1938992"/>
          </a:xfrm>
          <a:prstGeom prst="rect">
            <a:avLst/>
          </a:prstGeom>
          <a:solidFill>
            <a:schemeClr val="bg1"/>
          </a:solidFill>
        </p:spPr>
        <p:txBody>
          <a:bodyPr wrap="square" rtlCol="0">
            <a:spAutoFit/>
          </a:bodyPr>
          <a:lstStyle/>
          <a:p>
            <a:r>
              <a:rPr lang="en-GB" sz="2000" b="1" dirty="0"/>
              <a:t>Caveat:</a:t>
            </a:r>
            <a:r>
              <a:rPr lang="en-GB" sz="2000" dirty="0"/>
              <a:t> May start dates only</a:t>
            </a:r>
          </a:p>
          <a:p>
            <a:r>
              <a:rPr lang="en-GB" sz="2000" b="1" dirty="0"/>
              <a:t>2003-2015 period </a:t>
            </a:r>
          </a:p>
          <a:p>
            <a:r>
              <a:rPr lang="en-GB" sz="2000" dirty="0"/>
              <a:t>Observed (prescribed) Fire emission </a:t>
            </a:r>
          </a:p>
        </p:txBody>
      </p:sp>
      <p:sp>
        <p:nvSpPr>
          <p:cNvPr id="22" name="Right Arrow 21"/>
          <p:cNvSpPr/>
          <p:nvPr/>
        </p:nvSpPr>
        <p:spPr>
          <a:xfrm>
            <a:off x="6785673" y="2304678"/>
            <a:ext cx="1458006" cy="21775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Left Arrow 22"/>
          <p:cNvSpPr/>
          <p:nvPr/>
        </p:nvSpPr>
        <p:spPr>
          <a:xfrm>
            <a:off x="6654394" y="3874866"/>
            <a:ext cx="1139592" cy="21599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436658" y="860362"/>
            <a:ext cx="11400675" cy="461665"/>
          </a:xfrm>
          <a:prstGeom prst="rect">
            <a:avLst/>
          </a:prstGeom>
          <a:noFill/>
        </p:spPr>
        <p:txBody>
          <a:bodyPr wrap="square" rtlCol="0">
            <a:spAutoFit/>
          </a:bodyPr>
          <a:lstStyle/>
          <a:p>
            <a:pPr>
              <a:spcBef>
                <a:spcPct val="20000"/>
              </a:spcBef>
            </a:pPr>
            <a:r>
              <a:rPr lang="en-GB" sz="2400" dirty="0">
                <a:ea typeface="ＭＳ Ｐゴシック" pitchFamily="36" charset="-128"/>
              </a:rPr>
              <a:t>Preliminary results indicate that aerosols have an impact comparable to coupling.</a:t>
            </a:r>
          </a:p>
        </p:txBody>
      </p:sp>
    </p:spTree>
    <p:extLst>
      <p:ext uri="{BB962C8B-B14F-4D97-AF65-F5344CB8AC3E}">
        <p14:creationId xmlns:p14="http://schemas.microsoft.com/office/powerpoint/2010/main" val="2008449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quarter" idx="14"/>
          </p:nvPr>
        </p:nvSpPr>
        <p:spPr>
          <a:xfrm>
            <a:off x="1080000" y="1707614"/>
            <a:ext cx="10029600" cy="1275535"/>
          </a:xfrm>
        </p:spPr>
        <p:txBody>
          <a:bodyPr/>
          <a:lstStyle/>
          <a:p>
            <a:pPr indent="0" algn="r">
              <a:buNone/>
            </a:pPr>
            <a:endParaRPr lang="en-GB" sz="2800" b="1" i="1" dirty="0">
              <a:solidFill>
                <a:srgbClr val="376092"/>
              </a:solidFill>
              <a:latin typeface="Tahoma" pitchFamily="34" charset="0"/>
            </a:endParaRPr>
          </a:p>
          <a:p>
            <a:pPr indent="0" algn="r">
              <a:buNone/>
            </a:pPr>
            <a:endParaRPr lang="en-GB" sz="2800" b="1" i="1" dirty="0">
              <a:solidFill>
                <a:srgbClr val="376092"/>
              </a:solidFill>
              <a:latin typeface="Tahoma" pitchFamily="34" charset="0"/>
            </a:endParaRPr>
          </a:p>
          <a:p>
            <a:pPr indent="0" algn="r">
              <a:buNone/>
            </a:pPr>
            <a:r>
              <a:rPr lang="en-GB" sz="2800" b="1" i="1" dirty="0">
                <a:solidFill>
                  <a:srgbClr val="376092"/>
                </a:solidFill>
                <a:latin typeface="Tahoma" pitchFamily="34" charset="0"/>
              </a:rPr>
              <a:t>Thank you for your attention …</a:t>
            </a:r>
            <a:endParaRPr lang="en-GB" sz="2800" b="1" i="1" dirty="0">
              <a:solidFill>
                <a:srgbClr val="376092"/>
              </a:solidFill>
            </a:endParaRPr>
          </a:p>
          <a:p>
            <a:pPr algn="r"/>
            <a:endParaRPr lang="en-GB" sz="2800" b="1" i="1" dirty="0"/>
          </a:p>
        </p:txBody>
      </p:sp>
      <p:sp>
        <p:nvSpPr>
          <p:cNvPr id="4" name="Slide Number Placeholder 3"/>
          <p:cNvSpPr>
            <a:spLocks noGrp="1"/>
          </p:cNvSpPr>
          <p:nvPr>
            <p:ph type="sldNum" sz="quarter" idx="10"/>
          </p:nvPr>
        </p:nvSpPr>
        <p:spPr/>
        <p:txBody>
          <a:bodyPr/>
          <a:lstStyle/>
          <a:p>
            <a:fld id="{E4AB80EA-DB86-D849-B86F-15DAF31F0474}" type="slidenum">
              <a:rPr lang="en-US" smtClean="0"/>
              <a:pPr/>
              <a:t>24</a:t>
            </a:fld>
            <a:endParaRPr lang="en-US" dirty="0"/>
          </a:p>
        </p:txBody>
      </p:sp>
      <p:grpSp>
        <p:nvGrpSpPr>
          <p:cNvPr id="5" name="Group 4"/>
          <p:cNvGrpSpPr/>
          <p:nvPr/>
        </p:nvGrpSpPr>
        <p:grpSpPr>
          <a:xfrm>
            <a:off x="690234" y="3118903"/>
            <a:ext cx="5567348" cy="2847802"/>
            <a:chOff x="690233" y="1448780"/>
            <a:chExt cx="8006215" cy="4517925"/>
          </a:xfrm>
        </p:grpSpPr>
        <p:grpSp>
          <p:nvGrpSpPr>
            <p:cNvPr id="6" name="Group 5"/>
            <p:cNvGrpSpPr/>
            <p:nvPr/>
          </p:nvGrpSpPr>
          <p:grpSpPr>
            <a:xfrm>
              <a:off x="690233" y="1448780"/>
              <a:ext cx="8006215" cy="4277180"/>
              <a:chOff x="4050370" y="1763815"/>
              <a:chExt cx="5421930" cy="3812416"/>
            </a:xfrm>
          </p:grpSpPr>
          <p:sp>
            <p:nvSpPr>
              <p:cNvPr id="11" name="Oval 5"/>
              <p:cNvSpPr/>
              <p:nvPr/>
            </p:nvSpPr>
            <p:spPr>
              <a:xfrm>
                <a:off x="4412940" y="5077219"/>
                <a:ext cx="4410490" cy="467015"/>
              </a:xfrm>
              <a:custGeom>
                <a:avLst/>
                <a:gdLst>
                  <a:gd name="connsiteX0" fmla="*/ 0 w 1215135"/>
                  <a:gd name="connsiteY0" fmla="*/ 719097 h 1438193"/>
                  <a:gd name="connsiteX1" fmla="*/ 607568 w 1215135"/>
                  <a:gd name="connsiteY1" fmla="*/ 0 h 1438193"/>
                  <a:gd name="connsiteX2" fmla="*/ 1215136 w 1215135"/>
                  <a:gd name="connsiteY2" fmla="*/ 719097 h 1438193"/>
                  <a:gd name="connsiteX3" fmla="*/ 607568 w 1215135"/>
                  <a:gd name="connsiteY3" fmla="*/ 1438194 h 1438193"/>
                  <a:gd name="connsiteX4" fmla="*/ 0 w 1215135"/>
                  <a:gd name="connsiteY4" fmla="*/ 719097 h 1438193"/>
                  <a:gd name="connsiteX0" fmla="*/ 43 w 1215179"/>
                  <a:gd name="connsiteY0" fmla="*/ 719097 h 894883"/>
                  <a:gd name="connsiteX1" fmla="*/ 607611 w 1215179"/>
                  <a:gd name="connsiteY1" fmla="*/ 0 h 894883"/>
                  <a:gd name="connsiteX2" fmla="*/ 1215179 w 1215179"/>
                  <a:gd name="connsiteY2" fmla="*/ 719097 h 894883"/>
                  <a:gd name="connsiteX3" fmla="*/ 631674 w 1215179"/>
                  <a:gd name="connsiteY3" fmla="*/ 716299 h 894883"/>
                  <a:gd name="connsiteX4" fmla="*/ 43 w 1215179"/>
                  <a:gd name="connsiteY4" fmla="*/ 719097 h 894883"/>
                  <a:gd name="connsiteX0" fmla="*/ 1103733 w 2318869"/>
                  <a:gd name="connsiteY0" fmla="*/ 719097 h 1594604"/>
                  <a:gd name="connsiteX1" fmla="*/ 1711301 w 2318869"/>
                  <a:gd name="connsiteY1" fmla="*/ 0 h 1594604"/>
                  <a:gd name="connsiteX2" fmla="*/ 2318869 w 2318869"/>
                  <a:gd name="connsiteY2" fmla="*/ 719097 h 1594604"/>
                  <a:gd name="connsiteX3" fmla="*/ 62975 w 2318869"/>
                  <a:gd name="connsiteY3" fmla="*/ 1594604 h 1594604"/>
                  <a:gd name="connsiteX4" fmla="*/ 1103733 w 2318869"/>
                  <a:gd name="connsiteY4" fmla="*/ 719097 h 1594604"/>
                  <a:gd name="connsiteX0" fmla="*/ 1023418 w 2286681"/>
                  <a:gd name="connsiteY0" fmla="*/ 1073928 h 1607456"/>
                  <a:gd name="connsiteX1" fmla="*/ 1679113 w 2286681"/>
                  <a:gd name="connsiteY1" fmla="*/ 5916 h 1607456"/>
                  <a:gd name="connsiteX2" fmla="*/ 2286681 w 2286681"/>
                  <a:gd name="connsiteY2" fmla="*/ 725013 h 1607456"/>
                  <a:gd name="connsiteX3" fmla="*/ 30787 w 2286681"/>
                  <a:gd name="connsiteY3" fmla="*/ 1600520 h 1607456"/>
                  <a:gd name="connsiteX4" fmla="*/ 1023418 w 2286681"/>
                  <a:gd name="connsiteY4" fmla="*/ 1073928 h 1607456"/>
                  <a:gd name="connsiteX0" fmla="*/ 1113645 w 4145550"/>
                  <a:gd name="connsiteY0" fmla="*/ 1072232 h 1731637"/>
                  <a:gd name="connsiteX1" fmla="*/ 1769340 w 4145550"/>
                  <a:gd name="connsiteY1" fmla="*/ 4220 h 1731637"/>
                  <a:gd name="connsiteX2" fmla="*/ 4145550 w 4145550"/>
                  <a:gd name="connsiteY2" fmla="*/ 1505369 h 1731637"/>
                  <a:gd name="connsiteX3" fmla="*/ 121014 w 4145550"/>
                  <a:gd name="connsiteY3" fmla="*/ 1598824 h 1731637"/>
                  <a:gd name="connsiteX4" fmla="*/ 1113645 w 4145550"/>
                  <a:gd name="connsiteY4" fmla="*/ 1072232 h 1731637"/>
                  <a:gd name="connsiteX0" fmla="*/ 1113645 w 4304873"/>
                  <a:gd name="connsiteY0" fmla="*/ 1072364 h 1639472"/>
                  <a:gd name="connsiteX1" fmla="*/ 1769340 w 4304873"/>
                  <a:gd name="connsiteY1" fmla="*/ 4352 h 1639472"/>
                  <a:gd name="connsiteX2" fmla="*/ 3332429 w 4304873"/>
                  <a:gd name="connsiteY2" fmla="*/ 726490 h 1639472"/>
                  <a:gd name="connsiteX3" fmla="*/ 4145550 w 4304873"/>
                  <a:gd name="connsiteY3" fmla="*/ 1505501 h 1639472"/>
                  <a:gd name="connsiteX4" fmla="*/ 121014 w 4304873"/>
                  <a:gd name="connsiteY4" fmla="*/ 1598956 h 1639472"/>
                  <a:gd name="connsiteX5" fmla="*/ 1113645 w 4304873"/>
                  <a:gd name="connsiteY5" fmla="*/ 1072364 h 1639472"/>
                  <a:gd name="connsiteX0" fmla="*/ 1113645 w 4242269"/>
                  <a:gd name="connsiteY0" fmla="*/ 1068322 h 1635430"/>
                  <a:gd name="connsiteX1" fmla="*/ 1769340 w 4242269"/>
                  <a:gd name="connsiteY1" fmla="*/ 310 h 1635430"/>
                  <a:gd name="connsiteX2" fmla="*/ 2442092 w 4242269"/>
                  <a:gd name="connsiteY2" fmla="*/ 1179648 h 1635430"/>
                  <a:gd name="connsiteX3" fmla="*/ 4145550 w 4242269"/>
                  <a:gd name="connsiteY3" fmla="*/ 1501459 h 1635430"/>
                  <a:gd name="connsiteX4" fmla="*/ 121014 w 4242269"/>
                  <a:gd name="connsiteY4" fmla="*/ 1594914 h 1635430"/>
                  <a:gd name="connsiteX5" fmla="*/ 1113645 w 4242269"/>
                  <a:gd name="connsiteY5" fmla="*/ 1068322 h 1635430"/>
                  <a:gd name="connsiteX0" fmla="*/ 1282917 w 4219035"/>
                  <a:gd name="connsiteY0" fmla="*/ 1116234 h 1631679"/>
                  <a:gd name="connsiteX1" fmla="*/ 1746106 w 4219035"/>
                  <a:gd name="connsiteY1" fmla="*/ 96 h 1631679"/>
                  <a:gd name="connsiteX2" fmla="*/ 2418858 w 4219035"/>
                  <a:gd name="connsiteY2" fmla="*/ 1179434 h 1631679"/>
                  <a:gd name="connsiteX3" fmla="*/ 4122316 w 4219035"/>
                  <a:gd name="connsiteY3" fmla="*/ 1501245 h 1631679"/>
                  <a:gd name="connsiteX4" fmla="*/ 97780 w 4219035"/>
                  <a:gd name="connsiteY4" fmla="*/ 1594700 h 1631679"/>
                  <a:gd name="connsiteX5" fmla="*/ 1282917 w 4219035"/>
                  <a:gd name="connsiteY5" fmla="*/ 1116234 h 1631679"/>
                  <a:gd name="connsiteX0" fmla="*/ 1285463 w 4267678"/>
                  <a:gd name="connsiteY0" fmla="*/ 1116234 h 1627312"/>
                  <a:gd name="connsiteX1" fmla="*/ 1748652 w 4267678"/>
                  <a:gd name="connsiteY1" fmla="*/ 96 h 1627312"/>
                  <a:gd name="connsiteX2" fmla="*/ 2421404 w 4267678"/>
                  <a:gd name="connsiteY2" fmla="*/ 1179434 h 1627312"/>
                  <a:gd name="connsiteX3" fmla="*/ 4172988 w 4267678"/>
                  <a:gd name="connsiteY3" fmla="*/ 1489214 h 1627312"/>
                  <a:gd name="connsiteX4" fmla="*/ 100326 w 4267678"/>
                  <a:gd name="connsiteY4" fmla="*/ 1594700 h 1627312"/>
                  <a:gd name="connsiteX5" fmla="*/ 1285463 w 4267678"/>
                  <a:gd name="connsiteY5" fmla="*/ 1116234 h 1627312"/>
                  <a:gd name="connsiteX0" fmla="*/ 1285463 w 4271098"/>
                  <a:gd name="connsiteY0" fmla="*/ 1116234 h 1627312"/>
                  <a:gd name="connsiteX1" fmla="*/ 1748652 w 4271098"/>
                  <a:gd name="connsiteY1" fmla="*/ 96 h 1627312"/>
                  <a:gd name="connsiteX2" fmla="*/ 2421404 w 4271098"/>
                  <a:gd name="connsiteY2" fmla="*/ 1179434 h 1627312"/>
                  <a:gd name="connsiteX3" fmla="*/ 4172988 w 4271098"/>
                  <a:gd name="connsiteY3" fmla="*/ 1489214 h 1627312"/>
                  <a:gd name="connsiteX4" fmla="*/ 100326 w 4271098"/>
                  <a:gd name="connsiteY4" fmla="*/ 1594700 h 1627312"/>
                  <a:gd name="connsiteX5" fmla="*/ 1285463 w 4271098"/>
                  <a:gd name="connsiteY5" fmla="*/ 1116234 h 1627312"/>
                  <a:gd name="connsiteX0" fmla="*/ 1288025 w 4319787"/>
                  <a:gd name="connsiteY0" fmla="*/ 1116234 h 1653768"/>
                  <a:gd name="connsiteX1" fmla="*/ 1751214 w 4319787"/>
                  <a:gd name="connsiteY1" fmla="*/ 96 h 1653768"/>
                  <a:gd name="connsiteX2" fmla="*/ 2423966 w 4319787"/>
                  <a:gd name="connsiteY2" fmla="*/ 1179434 h 1653768"/>
                  <a:gd name="connsiteX3" fmla="*/ 4223676 w 4319787"/>
                  <a:gd name="connsiteY3" fmla="*/ 1549372 h 1653768"/>
                  <a:gd name="connsiteX4" fmla="*/ 102888 w 4319787"/>
                  <a:gd name="connsiteY4" fmla="*/ 1594700 h 1653768"/>
                  <a:gd name="connsiteX5" fmla="*/ 1288025 w 4319787"/>
                  <a:gd name="connsiteY5" fmla="*/ 1116234 h 1653768"/>
                  <a:gd name="connsiteX0" fmla="*/ 1288025 w 4319787"/>
                  <a:gd name="connsiteY0" fmla="*/ 1116234 h 1637953"/>
                  <a:gd name="connsiteX1" fmla="*/ 1751214 w 4319787"/>
                  <a:gd name="connsiteY1" fmla="*/ 96 h 1637953"/>
                  <a:gd name="connsiteX2" fmla="*/ 2423966 w 4319787"/>
                  <a:gd name="connsiteY2" fmla="*/ 1179434 h 1637953"/>
                  <a:gd name="connsiteX3" fmla="*/ 4223676 w 4319787"/>
                  <a:gd name="connsiteY3" fmla="*/ 1549372 h 1637953"/>
                  <a:gd name="connsiteX4" fmla="*/ 102888 w 4319787"/>
                  <a:gd name="connsiteY4" fmla="*/ 1594700 h 1637953"/>
                  <a:gd name="connsiteX5" fmla="*/ 1288025 w 4319787"/>
                  <a:gd name="connsiteY5" fmla="*/ 1116234 h 1637953"/>
                  <a:gd name="connsiteX0" fmla="*/ 1288025 w 4319787"/>
                  <a:gd name="connsiteY0" fmla="*/ 1116234 h 1643392"/>
                  <a:gd name="connsiteX1" fmla="*/ 1751214 w 4319787"/>
                  <a:gd name="connsiteY1" fmla="*/ 96 h 1643392"/>
                  <a:gd name="connsiteX2" fmla="*/ 2423966 w 4319787"/>
                  <a:gd name="connsiteY2" fmla="*/ 1179434 h 1643392"/>
                  <a:gd name="connsiteX3" fmla="*/ 4223676 w 4319787"/>
                  <a:gd name="connsiteY3" fmla="*/ 1561404 h 1643392"/>
                  <a:gd name="connsiteX4" fmla="*/ 102888 w 4319787"/>
                  <a:gd name="connsiteY4" fmla="*/ 1594700 h 1643392"/>
                  <a:gd name="connsiteX5" fmla="*/ 1288025 w 4319787"/>
                  <a:gd name="connsiteY5" fmla="*/ 1116234 h 1643392"/>
                  <a:gd name="connsiteX0" fmla="*/ 1288025 w 4316419"/>
                  <a:gd name="connsiteY0" fmla="*/ 1116234 h 1643392"/>
                  <a:gd name="connsiteX1" fmla="*/ 1751214 w 4316419"/>
                  <a:gd name="connsiteY1" fmla="*/ 96 h 1643392"/>
                  <a:gd name="connsiteX2" fmla="*/ 2423966 w 4316419"/>
                  <a:gd name="connsiteY2" fmla="*/ 1179434 h 1643392"/>
                  <a:gd name="connsiteX3" fmla="*/ 4223676 w 4316419"/>
                  <a:gd name="connsiteY3" fmla="*/ 1561404 h 1643392"/>
                  <a:gd name="connsiteX4" fmla="*/ 102888 w 4316419"/>
                  <a:gd name="connsiteY4" fmla="*/ 1594700 h 1643392"/>
                  <a:gd name="connsiteX5" fmla="*/ 1288025 w 4316419"/>
                  <a:gd name="connsiteY5" fmla="*/ 1116234 h 1643392"/>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595025"/>
                  <a:gd name="connsiteX1" fmla="*/ 1751214 w 4316419"/>
                  <a:gd name="connsiteY1" fmla="*/ 96 h 1595025"/>
                  <a:gd name="connsiteX2" fmla="*/ 2423966 w 4316419"/>
                  <a:gd name="connsiteY2" fmla="*/ 1179434 h 1595025"/>
                  <a:gd name="connsiteX3" fmla="*/ 4223676 w 4316419"/>
                  <a:gd name="connsiteY3" fmla="*/ 1561404 h 1595025"/>
                  <a:gd name="connsiteX4" fmla="*/ 102888 w 4316419"/>
                  <a:gd name="connsiteY4" fmla="*/ 1594700 h 1595025"/>
                  <a:gd name="connsiteX5" fmla="*/ 1288025 w 4316419"/>
                  <a:gd name="connsiteY5" fmla="*/ 1116234 h 1595025"/>
                  <a:gd name="connsiteX0" fmla="*/ 1267986 w 3929583"/>
                  <a:gd name="connsiteY0" fmla="*/ 1116234 h 1630875"/>
                  <a:gd name="connsiteX1" fmla="*/ 1731175 w 3929583"/>
                  <a:gd name="connsiteY1" fmla="*/ 96 h 1630875"/>
                  <a:gd name="connsiteX2" fmla="*/ 2403927 w 3929583"/>
                  <a:gd name="connsiteY2" fmla="*/ 1179434 h 1630875"/>
                  <a:gd name="connsiteX3" fmla="*/ 3818626 w 3929583"/>
                  <a:gd name="connsiteY3" fmla="*/ 1597498 h 1630875"/>
                  <a:gd name="connsiteX4" fmla="*/ 82849 w 3929583"/>
                  <a:gd name="connsiteY4" fmla="*/ 1594700 h 1630875"/>
                  <a:gd name="connsiteX5" fmla="*/ 1267986 w 3929583"/>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0764 w 3914798"/>
                  <a:gd name="connsiteY0" fmla="*/ 1116234 h 1597498"/>
                  <a:gd name="connsiteX1" fmla="*/ 1723953 w 3914798"/>
                  <a:gd name="connsiteY1" fmla="*/ 96 h 1597498"/>
                  <a:gd name="connsiteX2" fmla="*/ 2396705 w 3914798"/>
                  <a:gd name="connsiteY2" fmla="*/ 1179434 h 1597498"/>
                  <a:gd name="connsiteX3" fmla="*/ 3811404 w 3914798"/>
                  <a:gd name="connsiteY3" fmla="*/ 1597498 h 1597498"/>
                  <a:gd name="connsiteX4" fmla="*/ 75627 w 3914798"/>
                  <a:gd name="connsiteY4" fmla="*/ 1594700 h 1597498"/>
                  <a:gd name="connsiteX5" fmla="*/ 1260764 w 3914798"/>
                  <a:gd name="connsiteY5" fmla="*/ 1116234 h 1597498"/>
                  <a:gd name="connsiteX0" fmla="*/ 1569440 w 4223474"/>
                  <a:gd name="connsiteY0" fmla="*/ 1116234 h 1597498"/>
                  <a:gd name="connsiteX1" fmla="*/ 2032629 w 4223474"/>
                  <a:gd name="connsiteY1" fmla="*/ 96 h 1597498"/>
                  <a:gd name="connsiteX2" fmla="*/ 2705381 w 4223474"/>
                  <a:gd name="connsiteY2" fmla="*/ 1179434 h 1597498"/>
                  <a:gd name="connsiteX3" fmla="*/ 4120080 w 4223474"/>
                  <a:gd name="connsiteY3" fmla="*/ 1597498 h 1597498"/>
                  <a:gd name="connsiteX4" fmla="*/ 384303 w 4223474"/>
                  <a:gd name="connsiteY4" fmla="*/ 1594700 h 1597498"/>
                  <a:gd name="connsiteX5" fmla="*/ 1569440 w 4223474"/>
                  <a:gd name="connsiteY5" fmla="*/ 1116234 h 1597498"/>
                  <a:gd name="connsiteX0" fmla="*/ 1862716 w 4516750"/>
                  <a:gd name="connsiteY0" fmla="*/ 1116234 h 1607111"/>
                  <a:gd name="connsiteX1" fmla="*/ 2325905 w 4516750"/>
                  <a:gd name="connsiteY1" fmla="*/ 96 h 1607111"/>
                  <a:gd name="connsiteX2" fmla="*/ 2998657 w 4516750"/>
                  <a:gd name="connsiteY2" fmla="*/ 1179434 h 1607111"/>
                  <a:gd name="connsiteX3" fmla="*/ 4413356 w 4516750"/>
                  <a:gd name="connsiteY3" fmla="*/ 1597498 h 1607111"/>
                  <a:gd name="connsiteX4" fmla="*/ 352727 w 4516750"/>
                  <a:gd name="connsiteY4" fmla="*/ 1606732 h 1607111"/>
                  <a:gd name="connsiteX5" fmla="*/ 1862716 w 4516750"/>
                  <a:gd name="connsiteY5" fmla="*/ 1116234 h 1607111"/>
                  <a:gd name="connsiteX0" fmla="*/ 2049905 w 4703939"/>
                  <a:gd name="connsiteY0" fmla="*/ 1116234 h 1619128"/>
                  <a:gd name="connsiteX1" fmla="*/ 2513094 w 4703939"/>
                  <a:gd name="connsiteY1" fmla="*/ 96 h 1619128"/>
                  <a:gd name="connsiteX2" fmla="*/ 3185846 w 4703939"/>
                  <a:gd name="connsiteY2" fmla="*/ 1179434 h 1619128"/>
                  <a:gd name="connsiteX3" fmla="*/ 4600545 w 4703939"/>
                  <a:gd name="connsiteY3" fmla="*/ 1597498 h 1619128"/>
                  <a:gd name="connsiteX4" fmla="*/ 335380 w 4703939"/>
                  <a:gd name="connsiteY4" fmla="*/ 1618764 h 1619128"/>
                  <a:gd name="connsiteX5" fmla="*/ 2049905 w 4703939"/>
                  <a:gd name="connsiteY5" fmla="*/ 1116234 h 1619128"/>
                  <a:gd name="connsiteX0" fmla="*/ 1784945 w 4553204"/>
                  <a:gd name="connsiteY0" fmla="*/ 1116234 h 1656721"/>
                  <a:gd name="connsiteX1" fmla="*/ 2248134 w 4553204"/>
                  <a:gd name="connsiteY1" fmla="*/ 96 h 1656721"/>
                  <a:gd name="connsiteX2" fmla="*/ 2920886 w 4553204"/>
                  <a:gd name="connsiteY2" fmla="*/ 1179434 h 1656721"/>
                  <a:gd name="connsiteX3" fmla="*/ 4455901 w 4553204"/>
                  <a:gd name="connsiteY3" fmla="*/ 1621561 h 1656721"/>
                  <a:gd name="connsiteX4" fmla="*/ 70420 w 4553204"/>
                  <a:gd name="connsiteY4" fmla="*/ 1618764 h 1656721"/>
                  <a:gd name="connsiteX5" fmla="*/ 1784945 w 4553204"/>
                  <a:gd name="connsiteY5" fmla="*/ 1116234 h 1656721"/>
                  <a:gd name="connsiteX0" fmla="*/ 1801069 w 4569328"/>
                  <a:gd name="connsiteY0" fmla="*/ 1116234 h 1621561"/>
                  <a:gd name="connsiteX1" fmla="*/ 2264258 w 4569328"/>
                  <a:gd name="connsiteY1" fmla="*/ 96 h 1621561"/>
                  <a:gd name="connsiteX2" fmla="*/ 2937010 w 4569328"/>
                  <a:gd name="connsiteY2" fmla="*/ 1179434 h 1621561"/>
                  <a:gd name="connsiteX3" fmla="*/ 4472025 w 4569328"/>
                  <a:gd name="connsiteY3" fmla="*/ 1621561 h 1621561"/>
                  <a:gd name="connsiteX4" fmla="*/ 86544 w 4569328"/>
                  <a:gd name="connsiteY4" fmla="*/ 1618764 h 1621561"/>
                  <a:gd name="connsiteX5" fmla="*/ 1801069 w 4569328"/>
                  <a:gd name="connsiteY5" fmla="*/ 1116234 h 1621561"/>
                  <a:gd name="connsiteX0" fmla="*/ 1674345 w 4562920"/>
                  <a:gd name="connsiteY0" fmla="*/ 1315116 h 1642314"/>
                  <a:gd name="connsiteX1" fmla="*/ 2257850 w 4562920"/>
                  <a:gd name="connsiteY1" fmla="*/ 394 h 1642314"/>
                  <a:gd name="connsiteX2" fmla="*/ 2930602 w 4562920"/>
                  <a:gd name="connsiteY2" fmla="*/ 1179732 h 1642314"/>
                  <a:gd name="connsiteX3" fmla="*/ 4465617 w 4562920"/>
                  <a:gd name="connsiteY3" fmla="*/ 1621859 h 1642314"/>
                  <a:gd name="connsiteX4" fmla="*/ 80136 w 4562920"/>
                  <a:gd name="connsiteY4" fmla="*/ 1619062 h 1642314"/>
                  <a:gd name="connsiteX5" fmla="*/ 1674345 w 4562920"/>
                  <a:gd name="connsiteY5" fmla="*/ 1315116 h 1642314"/>
                  <a:gd name="connsiteX0" fmla="*/ 1674345 w 4561785"/>
                  <a:gd name="connsiteY0" fmla="*/ 1314729 h 1641927"/>
                  <a:gd name="connsiteX1" fmla="*/ 2257850 w 4561785"/>
                  <a:gd name="connsiteY1" fmla="*/ 7 h 1641927"/>
                  <a:gd name="connsiteX2" fmla="*/ 2906539 w 4561785"/>
                  <a:gd name="connsiteY2" fmla="*/ 1297024 h 1641927"/>
                  <a:gd name="connsiteX3" fmla="*/ 4465617 w 4561785"/>
                  <a:gd name="connsiteY3" fmla="*/ 1621472 h 1641927"/>
                  <a:gd name="connsiteX4" fmla="*/ 80136 w 4561785"/>
                  <a:gd name="connsiteY4" fmla="*/ 1618675 h 1641927"/>
                  <a:gd name="connsiteX5" fmla="*/ 1674345 w 4561785"/>
                  <a:gd name="connsiteY5" fmla="*/ 1314729 h 1641927"/>
                  <a:gd name="connsiteX0" fmla="*/ 1677699 w 4565139"/>
                  <a:gd name="connsiteY0" fmla="*/ 1314729 h 1621472"/>
                  <a:gd name="connsiteX1" fmla="*/ 2261204 w 4565139"/>
                  <a:gd name="connsiteY1" fmla="*/ 7 h 1621472"/>
                  <a:gd name="connsiteX2" fmla="*/ 2909893 w 4565139"/>
                  <a:gd name="connsiteY2" fmla="*/ 1297024 h 1621472"/>
                  <a:gd name="connsiteX3" fmla="*/ 4468971 w 4565139"/>
                  <a:gd name="connsiteY3" fmla="*/ 1621472 h 1621472"/>
                  <a:gd name="connsiteX4" fmla="*/ 83490 w 4565139"/>
                  <a:gd name="connsiteY4" fmla="*/ 1618675 h 1621472"/>
                  <a:gd name="connsiteX5" fmla="*/ 1677699 w 4565139"/>
                  <a:gd name="connsiteY5" fmla="*/ 1314729 h 1621472"/>
                  <a:gd name="connsiteX0" fmla="*/ 1502548 w 4579483"/>
                  <a:gd name="connsiteY0" fmla="*/ 1162205 h 1653654"/>
                  <a:gd name="connsiteX1" fmla="*/ 2275548 w 4579483"/>
                  <a:gd name="connsiteY1" fmla="*/ 409 h 1653654"/>
                  <a:gd name="connsiteX2" fmla="*/ 2924237 w 4579483"/>
                  <a:gd name="connsiteY2" fmla="*/ 1297426 h 1653654"/>
                  <a:gd name="connsiteX3" fmla="*/ 4483315 w 4579483"/>
                  <a:gd name="connsiteY3" fmla="*/ 1621874 h 1653654"/>
                  <a:gd name="connsiteX4" fmla="*/ 97834 w 4579483"/>
                  <a:gd name="connsiteY4" fmla="*/ 1619077 h 1653654"/>
                  <a:gd name="connsiteX5" fmla="*/ 1502548 w 4579483"/>
                  <a:gd name="connsiteY5" fmla="*/ 1162205 h 1653654"/>
                  <a:gd name="connsiteX0" fmla="*/ 1502548 w 4608468"/>
                  <a:gd name="connsiteY0" fmla="*/ 1161957 h 1653406"/>
                  <a:gd name="connsiteX1" fmla="*/ 2275548 w 4608468"/>
                  <a:gd name="connsiteY1" fmla="*/ 161 h 1653406"/>
                  <a:gd name="connsiteX2" fmla="*/ 3404289 w 4608468"/>
                  <a:gd name="connsiteY2" fmla="*/ 1246203 h 1653406"/>
                  <a:gd name="connsiteX3" fmla="*/ 4483315 w 4608468"/>
                  <a:gd name="connsiteY3" fmla="*/ 1621626 h 1653406"/>
                  <a:gd name="connsiteX4" fmla="*/ 97834 w 4608468"/>
                  <a:gd name="connsiteY4" fmla="*/ 1618829 h 1653406"/>
                  <a:gd name="connsiteX5" fmla="*/ 1502548 w 4608468"/>
                  <a:gd name="connsiteY5" fmla="*/ 1161957 h 1653406"/>
                  <a:gd name="connsiteX0" fmla="*/ 1502548 w 4592113"/>
                  <a:gd name="connsiteY0" fmla="*/ 1161910 h 1653359"/>
                  <a:gd name="connsiteX1" fmla="*/ 2275548 w 4592113"/>
                  <a:gd name="connsiteY1" fmla="*/ 114 h 1653359"/>
                  <a:gd name="connsiteX2" fmla="*/ 3164263 w 4592113"/>
                  <a:gd name="connsiteY2" fmla="*/ 1093231 h 1653359"/>
                  <a:gd name="connsiteX3" fmla="*/ 4483315 w 4592113"/>
                  <a:gd name="connsiteY3" fmla="*/ 1621579 h 1653359"/>
                  <a:gd name="connsiteX4" fmla="*/ 97834 w 4592113"/>
                  <a:gd name="connsiteY4" fmla="*/ 1618782 h 1653359"/>
                  <a:gd name="connsiteX5" fmla="*/ 1502548 w 4592113"/>
                  <a:gd name="connsiteY5" fmla="*/ 1161910 h 1653359"/>
                  <a:gd name="connsiteX0" fmla="*/ 1434767 w 4600131"/>
                  <a:gd name="connsiteY0" fmla="*/ 1187496 h 1651567"/>
                  <a:gd name="connsiteX1" fmla="*/ 2283565 w 4600131"/>
                  <a:gd name="connsiteY1" fmla="*/ 211 h 1651567"/>
                  <a:gd name="connsiteX2" fmla="*/ 3172280 w 4600131"/>
                  <a:gd name="connsiteY2" fmla="*/ 1093328 h 1651567"/>
                  <a:gd name="connsiteX3" fmla="*/ 4491332 w 4600131"/>
                  <a:gd name="connsiteY3" fmla="*/ 1621676 h 1651567"/>
                  <a:gd name="connsiteX4" fmla="*/ 105851 w 4600131"/>
                  <a:gd name="connsiteY4" fmla="*/ 1618879 h 1651567"/>
                  <a:gd name="connsiteX5" fmla="*/ 1434767 w 4600131"/>
                  <a:gd name="connsiteY5" fmla="*/ 1187496 h 1651567"/>
                  <a:gd name="connsiteX0" fmla="*/ 1258511 w 4624395"/>
                  <a:gd name="connsiteY0" fmla="*/ 1213112 h 1649809"/>
                  <a:gd name="connsiteX1" fmla="*/ 2307829 w 4624395"/>
                  <a:gd name="connsiteY1" fmla="*/ 340 h 1649809"/>
                  <a:gd name="connsiteX2" fmla="*/ 3196544 w 4624395"/>
                  <a:gd name="connsiteY2" fmla="*/ 1093457 h 1649809"/>
                  <a:gd name="connsiteX3" fmla="*/ 4515596 w 4624395"/>
                  <a:gd name="connsiteY3" fmla="*/ 1621805 h 1649809"/>
                  <a:gd name="connsiteX4" fmla="*/ 130115 w 4624395"/>
                  <a:gd name="connsiteY4" fmla="*/ 1619008 h 1649809"/>
                  <a:gd name="connsiteX5" fmla="*/ 1258511 w 4624395"/>
                  <a:gd name="connsiteY5" fmla="*/ 1213112 h 1649809"/>
                  <a:gd name="connsiteX0" fmla="*/ 1258511 w 4642288"/>
                  <a:gd name="connsiteY0" fmla="*/ 1212813 h 1649510"/>
                  <a:gd name="connsiteX1" fmla="*/ 2307829 w 4642288"/>
                  <a:gd name="connsiteY1" fmla="*/ 41 h 1649510"/>
                  <a:gd name="connsiteX2" fmla="*/ 3456041 w 4642288"/>
                  <a:gd name="connsiteY2" fmla="*/ 1169620 h 1649510"/>
                  <a:gd name="connsiteX3" fmla="*/ 4515596 w 4642288"/>
                  <a:gd name="connsiteY3" fmla="*/ 1621506 h 1649510"/>
                  <a:gd name="connsiteX4" fmla="*/ 130115 w 4642288"/>
                  <a:gd name="connsiteY4" fmla="*/ 1618709 h 1649510"/>
                  <a:gd name="connsiteX5" fmla="*/ 1258511 w 4642288"/>
                  <a:gd name="connsiteY5" fmla="*/ 1212813 h 164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2288" h="1649510">
                    <a:moveTo>
                      <a:pt x="1258511" y="1212813"/>
                    </a:moveTo>
                    <a:cubicBezTo>
                      <a:pt x="1621463" y="943035"/>
                      <a:pt x="1941574" y="7240"/>
                      <a:pt x="2307829" y="41"/>
                    </a:cubicBezTo>
                    <a:cubicBezTo>
                      <a:pt x="2674084" y="-7158"/>
                      <a:pt x="3060006" y="919429"/>
                      <a:pt x="3456041" y="1169620"/>
                    </a:cubicBezTo>
                    <a:cubicBezTo>
                      <a:pt x="3852076" y="1419811"/>
                      <a:pt x="5026770" y="1620473"/>
                      <a:pt x="4515596" y="1621506"/>
                    </a:cubicBezTo>
                    <a:cubicBezTo>
                      <a:pt x="3053769" y="1620574"/>
                      <a:pt x="672962" y="1686824"/>
                      <a:pt x="130115" y="1618709"/>
                    </a:cubicBezTo>
                    <a:cubicBezTo>
                      <a:pt x="-412732" y="1550594"/>
                      <a:pt x="895559" y="1482591"/>
                      <a:pt x="1258511" y="1212813"/>
                    </a:cubicBezTo>
                    <a:close/>
                  </a:path>
                </a:pathLst>
              </a:custGeom>
              <a:solidFill>
                <a:schemeClr val="bg1">
                  <a:lumMod val="65000"/>
                </a:schemeClr>
              </a:solidFill>
              <a:ln cap="flat">
                <a:solidFill>
                  <a:schemeClr val="accent3">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5"/>
              <p:cNvSpPr/>
              <p:nvPr/>
            </p:nvSpPr>
            <p:spPr>
              <a:xfrm>
                <a:off x="4841694" y="4796589"/>
                <a:ext cx="4381153" cy="779642"/>
              </a:xfrm>
              <a:custGeom>
                <a:avLst/>
                <a:gdLst>
                  <a:gd name="connsiteX0" fmla="*/ 0 w 1215135"/>
                  <a:gd name="connsiteY0" fmla="*/ 719097 h 1438193"/>
                  <a:gd name="connsiteX1" fmla="*/ 607568 w 1215135"/>
                  <a:gd name="connsiteY1" fmla="*/ 0 h 1438193"/>
                  <a:gd name="connsiteX2" fmla="*/ 1215136 w 1215135"/>
                  <a:gd name="connsiteY2" fmla="*/ 719097 h 1438193"/>
                  <a:gd name="connsiteX3" fmla="*/ 607568 w 1215135"/>
                  <a:gd name="connsiteY3" fmla="*/ 1438194 h 1438193"/>
                  <a:gd name="connsiteX4" fmla="*/ 0 w 1215135"/>
                  <a:gd name="connsiteY4" fmla="*/ 719097 h 1438193"/>
                  <a:gd name="connsiteX0" fmla="*/ 43 w 1215179"/>
                  <a:gd name="connsiteY0" fmla="*/ 719097 h 894883"/>
                  <a:gd name="connsiteX1" fmla="*/ 607611 w 1215179"/>
                  <a:gd name="connsiteY1" fmla="*/ 0 h 894883"/>
                  <a:gd name="connsiteX2" fmla="*/ 1215179 w 1215179"/>
                  <a:gd name="connsiteY2" fmla="*/ 719097 h 894883"/>
                  <a:gd name="connsiteX3" fmla="*/ 631674 w 1215179"/>
                  <a:gd name="connsiteY3" fmla="*/ 716299 h 894883"/>
                  <a:gd name="connsiteX4" fmla="*/ 43 w 1215179"/>
                  <a:gd name="connsiteY4" fmla="*/ 719097 h 894883"/>
                  <a:gd name="connsiteX0" fmla="*/ 1103733 w 2318869"/>
                  <a:gd name="connsiteY0" fmla="*/ 719097 h 1594604"/>
                  <a:gd name="connsiteX1" fmla="*/ 1711301 w 2318869"/>
                  <a:gd name="connsiteY1" fmla="*/ 0 h 1594604"/>
                  <a:gd name="connsiteX2" fmla="*/ 2318869 w 2318869"/>
                  <a:gd name="connsiteY2" fmla="*/ 719097 h 1594604"/>
                  <a:gd name="connsiteX3" fmla="*/ 62975 w 2318869"/>
                  <a:gd name="connsiteY3" fmla="*/ 1594604 h 1594604"/>
                  <a:gd name="connsiteX4" fmla="*/ 1103733 w 2318869"/>
                  <a:gd name="connsiteY4" fmla="*/ 719097 h 1594604"/>
                  <a:gd name="connsiteX0" fmla="*/ 1023418 w 2286681"/>
                  <a:gd name="connsiteY0" fmla="*/ 1073928 h 1607456"/>
                  <a:gd name="connsiteX1" fmla="*/ 1679113 w 2286681"/>
                  <a:gd name="connsiteY1" fmla="*/ 5916 h 1607456"/>
                  <a:gd name="connsiteX2" fmla="*/ 2286681 w 2286681"/>
                  <a:gd name="connsiteY2" fmla="*/ 725013 h 1607456"/>
                  <a:gd name="connsiteX3" fmla="*/ 30787 w 2286681"/>
                  <a:gd name="connsiteY3" fmla="*/ 1600520 h 1607456"/>
                  <a:gd name="connsiteX4" fmla="*/ 1023418 w 2286681"/>
                  <a:gd name="connsiteY4" fmla="*/ 1073928 h 1607456"/>
                  <a:gd name="connsiteX0" fmla="*/ 1113645 w 4145550"/>
                  <a:gd name="connsiteY0" fmla="*/ 1072232 h 1731637"/>
                  <a:gd name="connsiteX1" fmla="*/ 1769340 w 4145550"/>
                  <a:gd name="connsiteY1" fmla="*/ 4220 h 1731637"/>
                  <a:gd name="connsiteX2" fmla="*/ 4145550 w 4145550"/>
                  <a:gd name="connsiteY2" fmla="*/ 1505369 h 1731637"/>
                  <a:gd name="connsiteX3" fmla="*/ 121014 w 4145550"/>
                  <a:gd name="connsiteY3" fmla="*/ 1598824 h 1731637"/>
                  <a:gd name="connsiteX4" fmla="*/ 1113645 w 4145550"/>
                  <a:gd name="connsiteY4" fmla="*/ 1072232 h 1731637"/>
                  <a:gd name="connsiteX0" fmla="*/ 1113645 w 4304873"/>
                  <a:gd name="connsiteY0" fmla="*/ 1072364 h 1639472"/>
                  <a:gd name="connsiteX1" fmla="*/ 1769340 w 4304873"/>
                  <a:gd name="connsiteY1" fmla="*/ 4352 h 1639472"/>
                  <a:gd name="connsiteX2" fmla="*/ 3332429 w 4304873"/>
                  <a:gd name="connsiteY2" fmla="*/ 726490 h 1639472"/>
                  <a:gd name="connsiteX3" fmla="*/ 4145550 w 4304873"/>
                  <a:gd name="connsiteY3" fmla="*/ 1505501 h 1639472"/>
                  <a:gd name="connsiteX4" fmla="*/ 121014 w 4304873"/>
                  <a:gd name="connsiteY4" fmla="*/ 1598956 h 1639472"/>
                  <a:gd name="connsiteX5" fmla="*/ 1113645 w 4304873"/>
                  <a:gd name="connsiteY5" fmla="*/ 1072364 h 1639472"/>
                  <a:gd name="connsiteX0" fmla="*/ 1113645 w 4242269"/>
                  <a:gd name="connsiteY0" fmla="*/ 1068322 h 1635430"/>
                  <a:gd name="connsiteX1" fmla="*/ 1769340 w 4242269"/>
                  <a:gd name="connsiteY1" fmla="*/ 310 h 1635430"/>
                  <a:gd name="connsiteX2" fmla="*/ 2442092 w 4242269"/>
                  <a:gd name="connsiteY2" fmla="*/ 1179648 h 1635430"/>
                  <a:gd name="connsiteX3" fmla="*/ 4145550 w 4242269"/>
                  <a:gd name="connsiteY3" fmla="*/ 1501459 h 1635430"/>
                  <a:gd name="connsiteX4" fmla="*/ 121014 w 4242269"/>
                  <a:gd name="connsiteY4" fmla="*/ 1594914 h 1635430"/>
                  <a:gd name="connsiteX5" fmla="*/ 1113645 w 4242269"/>
                  <a:gd name="connsiteY5" fmla="*/ 1068322 h 1635430"/>
                  <a:gd name="connsiteX0" fmla="*/ 1282917 w 4219035"/>
                  <a:gd name="connsiteY0" fmla="*/ 1116234 h 1631679"/>
                  <a:gd name="connsiteX1" fmla="*/ 1746106 w 4219035"/>
                  <a:gd name="connsiteY1" fmla="*/ 96 h 1631679"/>
                  <a:gd name="connsiteX2" fmla="*/ 2418858 w 4219035"/>
                  <a:gd name="connsiteY2" fmla="*/ 1179434 h 1631679"/>
                  <a:gd name="connsiteX3" fmla="*/ 4122316 w 4219035"/>
                  <a:gd name="connsiteY3" fmla="*/ 1501245 h 1631679"/>
                  <a:gd name="connsiteX4" fmla="*/ 97780 w 4219035"/>
                  <a:gd name="connsiteY4" fmla="*/ 1594700 h 1631679"/>
                  <a:gd name="connsiteX5" fmla="*/ 1282917 w 4219035"/>
                  <a:gd name="connsiteY5" fmla="*/ 1116234 h 1631679"/>
                  <a:gd name="connsiteX0" fmla="*/ 1285463 w 4267678"/>
                  <a:gd name="connsiteY0" fmla="*/ 1116234 h 1627312"/>
                  <a:gd name="connsiteX1" fmla="*/ 1748652 w 4267678"/>
                  <a:gd name="connsiteY1" fmla="*/ 96 h 1627312"/>
                  <a:gd name="connsiteX2" fmla="*/ 2421404 w 4267678"/>
                  <a:gd name="connsiteY2" fmla="*/ 1179434 h 1627312"/>
                  <a:gd name="connsiteX3" fmla="*/ 4172988 w 4267678"/>
                  <a:gd name="connsiteY3" fmla="*/ 1489214 h 1627312"/>
                  <a:gd name="connsiteX4" fmla="*/ 100326 w 4267678"/>
                  <a:gd name="connsiteY4" fmla="*/ 1594700 h 1627312"/>
                  <a:gd name="connsiteX5" fmla="*/ 1285463 w 4267678"/>
                  <a:gd name="connsiteY5" fmla="*/ 1116234 h 1627312"/>
                  <a:gd name="connsiteX0" fmla="*/ 1285463 w 4271098"/>
                  <a:gd name="connsiteY0" fmla="*/ 1116234 h 1627312"/>
                  <a:gd name="connsiteX1" fmla="*/ 1748652 w 4271098"/>
                  <a:gd name="connsiteY1" fmla="*/ 96 h 1627312"/>
                  <a:gd name="connsiteX2" fmla="*/ 2421404 w 4271098"/>
                  <a:gd name="connsiteY2" fmla="*/ 1179434 h 1627312"/>
                  <a:gd name="connsiteX3" fmla="*/ 4172988 w 4271098"/>
                  <a:gd name="connsiteY3" fmla="*/ 1489214 h 1627312"/>
                  <a:gd name="connsiteX4" fmla="*/ 100326 w 4271098"/>
                  <a:gd name="connsiteY4" fmla="*/ 1594700 h 1627312"/>
                  <a:gd name="connsiteX5" fmla="*/ 1285463 w 4271098"/>
                  <a:gd name="connsiteY5" fmla="*/ 1116234 h 1627312"/>
                  <a:gd name="connsiteX0" fmla="*/ 1288025 w 4319787"/>
                  <a:gd name="connsiteY0" fmla="*/ 1116234 h 1653768"/>
                  <a:gd name="connsiteX1" fmla="*/ 1751214 w 4319787"/>
                  <a:gd name="connsiteY1" fmla="*/ 96 h 1653768"/>
                  <a:gd name="connsiteX2" fmla="*/ 2423966 w 4319787"/>
                  <a:gd name="connsiteY2" fmla="*/ 1179434 h 1653768"/>
                  <a:gd name="connsiteX3" fmla="*/ 4223676 w 4319787"/>
                  <a:gd name="connsiteY3" fmla="*/ 1549372 h 1653768"/>
                  <a:gd name="connsiteX4" fmla="*/ 102888 w 4319787"/>
                  <a:gd name="connsiteY4" fmla="*/ 1594700 h 1653768"/>
                  <a:gd name="connsiteX5" fmla="*/ 1288025 w 4319787"/>
                  <a:gd name="connsiteY5" fmla="*/ 1116234 h 1653768"/>
                  <a:gd name="connsiteX0" fmla="*/ 1288025 w 4319787"/>
                  <a:gd name="connsiteY0" fmla="*/ 1116234 h 1637953"/>
                  <a:gd name="connsiteX1" fmla="*/ 1751214 w 4319787"/>
                  <a:gd name="connsiteY1" fmla="*/ 96 h 1637953"/>
                  <a:gd name="connsiteX2" fmla="*/ 2423966 w 4319787"/>
                  <a:gd name="connsiteY2" fmla="*/ 1179434 h 1637953"/>
                  <a:gd name="connsiteX3" fmla="*/ 4223676 w 4319787"/>
                  <a:gd name="connsiteY3" fmla="*/ 1549372 h 1637953"/>
                  <a:gd name="connsiteX4" fmla="*/ 102888 w 4319787"/>
                  <a:gd name="connsiteY4" fmla="*/ 1594700 h 1637953"/>
                  <a:gd name="connsiteX5" fmla="*/ 1288025 w 4319787"/>
                  <a:gd name="connsiteY5" fmla="*/ 1116234 h 1637953"/>
                  <a:gd name="connsiteX0" fmla="*/ 1288025 w 4319787"/>
                  <a:gd name="connsiteY0" fmla="*/ 1116234 h 1643392"/>
                  <a:gd name="connsiteX1" fmla="*/ 1751214 w 4319787"/>
                  <a:gd name="connsiteY1" fmla="*/ 96 h 1643392"/>
                  <a:gd name="connsiteX2" fmla="*/ 2423966 w 4319787"/>
                  <a:gd name="connsiteY2" fmla="*/ 1179434 h 1643392"/>
                  <a:gd name="connsiteX3" fmla="*/ 4223676 w 4319787"/>
                  <a:gd name="connsiteY3" fmla="*/ 1561404 h 1643392"/>
                  <a:gd name="connsiteX4" fmla="*/ 102888 w 4319787"/>
                  <a:gd name="connsiteY4" fmla="*/ 1594700 h 1643392"/>
                  <a:gd name="connsiteX5" fmla="*/ 1288025 w 4319787"/>
                  <a:gd name="connsiteY5" fmla="*/ 1116234 h 1643392"/>
                  <a:gd name="connsiteX0" fmla="*/ 1288025 w 4316419"/>
                  <a:gd name="connsiteY0" fmla="*/ 1116234 h 1643392"/>
                  <a:gd name="connsiteX1" fmla="*/ 1751214 w 4316419"/>
                  <a:gd name="connsiteY1" fmla="*/ 96 h 1643392"/>
                  <a:gd name="connsiteX2" fmla="*/ 2423966 w 4316419"/>
                  <a:gd name="connsiteY2" fmla="*/ 1179434 h 1643392"/>
                  <a:gd name="connsiteX3" fmla="*/ 4223676 w 4316419"/>
                  <a:gd name="connsiteY3" fmla="*/ 1561404 h 1643392"/>
                  <a:gd name="connsiteX4" fmla="*/ 102888 w 4316419"/>
                  <a:gd name="connsiteY4" fmla="*/ 1594700 h 1643392"/>
                  <a:gd name="connsiteX5" fmla="*/ 1288025 w 4316419"/>
                  <a:gd name="connsiteY5" fmla="*/ 1116234 h 1643392"/>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595025"/>
                  <a:gd name="connsiteX1" fmla="*/ 1751214 w 4316419"/>
                  <a:gd name="connsiteY1" fmla="*/ 96 h 1595025"/>
                  <a:gd name="connsiteX2" fmla="*/ 2423966 w 4316419"/>
                  <a:gd name="connsiteY2" fmla="*/ 1179434 h 1595025"/>
                  <a:gd name="connsiteX3" fmla="*/ 4223676 w 4316419"/>
                  <a:gd name="connsiteY3" fmla="*/ 1561404 h 1595025"/>
                  <a:gd name="connsiteX4" fmla="*/ 102888 w 4316419"/>
                  <a:gd name="connsiteY4" fmla="*/ 1594700 h 1595025"/>
                  <a:gd name="connsiteX5" fmla="*/ 1288025 w 4316419"/>
                  <a:gd name="connsiteY5" fmla="*/ 1116234 h 1595025"/>
                  <a:gd name="connsiteX0" fmla="*/ 1267986 w 3929583"/>
                  <a:gd name="connsiteY0" fmla="*/ 1116234 h 1630875"/>
                  <a:gd name="connsiteX1" fmla="*/ 1731175 w 3929583"/>
                  <a:gd name="connsiteY1" fmla="*/ 96 h 1630875"/>
                  <a:gd name="connsiteX2" fmla="*/ 2403927 w 3929583"/>
                  <a:gd name="connsiteY2" fmla="*/ 1179434 h 1630875"/>
                  <a:gd name="connsiteX3" fmla="*/ 3818626 w 3929583"/>
                  <a:gd name="connsiteY3" fmla="*/ 1597498 h 1630875"/>
                  <a:gd name="connsiteX4" fmla="*/ 82849 w 3929583"/>
                  <a:gd name="connsiteY4" fmla="*/ 1594700 h 1630875"/>
                  <a:gd name="connsiteX5" fmla="*/ 1267986 w 3929583"/>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0764 w 3914798"/>
                  <a:gd name="connsiteY0" fmla="*/ 1116234 h 1597498"/>
                  <a:gd name="connsiteX1" fmla="*/ 1723953 w 3914798"/>
                  <a:gd name="connsiteY1" fmla="*/ 96 h 1597498"/>
                  <a:gd name="connsiteX2" fmla="*/ 2396705 w 3914798"/>
                  <a:gd name="connsiteY2" fmla="*/ 1179434 h 1597498"/>
                  <a:gd name="connsiteX3" fmla="*/ 3811404 w 3914798"/>
                  <a:gd name="connsiteY3" fmla="*/ 1597498 h 1597498"/>
                  <a:gd name="connsiteX4" fmla="*/ 75627 w 3914798"/>
                  <a:gd name="connsiteY4" fmla="*/ 1594700 h 1597498"/>
                  <a:gd name="connsiteX5" fmla="*/ 1260764 w 3914798"/>
                  <a:gd name="connsiteY5" fmla="*/ 1116234 h 1597498"/>
                  <a:gd name="connsiteX0" fmla="*/ 1569440 w 4223474"/>
                  <a:gd name="connsiteY0" fmla="*/ 1116234 h 1597498"/>
                  <a:gd name="connsiteX1" fmla="*/ 2032629 w 4223474"/>
                  <a:gd name="connsiteY1" fmla="*/ 96 h 1597498"/>
                  <a:gd name="connsiteX2" fmla="*/ 2705381 w 4223474"/>
                  <a:gd name="connsiteY2" fmla="*/ 1179434 h 1597498"/>
                  <a:gd name="connsiteX3" fmla="*/ 4120080 w 4223474"/>
                  <a:gd name="connsiteY3" fmla="*/ 1597498 h 1597498"/>
                  <a:gd name="connsiteX4" fmla="*/ 384303 w 4223474"/>
                  <a:gd name="connsiteY4" fmla="*/ 1594700 h 1597498"/>
                  <a:gd name="connsiteX5" fmla="*/ 1569440 w 4223474"/>
                  <a:gd name="connsiteY5" fmla="*/ 1116234 h 1597498"/>
                  <a:gd name="connsiteX0" fmla="*/ 1862716 w 4516750"/>
                  <a:gd name="connsiteY0" fmla="*/ 1116234 h 1607111"/>
                  <a:gd name="connsiteX1" fmla="*/ 2325905 w 4516750"/>
                  <a:gd name="connsiteY1" fmla="*/ 96 h 1607111"/>
                  <a:gd name="connsiteX2" fmla="*/ 2998657 w 4516750"/>
                  <a:gd name="connsiteY2" fmla="*/ 1179434 h 1607111"/>
                  <a:gd name="connsiteX3" fmla="*/ 4413356 w 4516750"/>
                  <a:gd name="connsiteY3" fmla="*/ 1597498 h 1607111"/>
                  <a:gd name="connsiteX4" fmla="*/ 352727 w 4516750"/>
                  <a:gd name="connsiteY4" fmla="*/ 1606732 h 1607111"/>
                  <a:gd name="connsiteX5" fmla="*/ 1862716 w 4516750"/>
                  <a:gd name="connsiteY5" fmla="*/ 1116234 h 1607111"/>
                  <a:gd name="connsiteX0" fmla="*/ 2049905 w 4703939"/>
                  <a:gd name="connsiteY0" fmla="*/ 1116234 h 1619128"/>
                  <a:gd name="connsiteX1" fmla="*/ 2513094 w 4703939"/>
                  <a:gd name="connsiteY1" fmla="*/ 96 h 1619128"/>
                  <a:gd name="connsiteX2" fmla="*/ 3185846 w 4703939"/>
                  <a:gd name="connsiteY2" fmla="*/ 1179434 h 1619128"/>
                  <a:gd name="connsiteX3" fmla="*/ 4600545 w 4703939"/>
                  <a:gd name="connsiteY3" fmla="*/ 1597498 h 1619128"/>
                  <a:gd name="connsiteX4" fmla="*/ 335380 w 4703939"/>
                  <a:gd name="connsiteY4" fmla="*/ 1618764 h 1619128"/>
                  <a:gd name="connsiteX5" fmla="*/ 2049905 w 4703939"/>
                  <a:gd name="connsiteY5" fmla="*/ 1116234 h 1619128"/>
                  <a:gd name="connsiteX0" fmla="*/ 1784945 w 4553204"/>
                  <a:gd name="connsiteY0" fmla="*/ 1116234 h 1656721"/>
                  <a:gd name="connsiteX1" fmla="*/ 2248134 w 4553204"/>
                  <a:gd name="connsiteY1" fmla="*/ 96 h 1656721"/>
                  <a:gd name="connsiteX2" fmla="*/ 2920886 w 4553204"/>
                  <a:gd name="connsiteY2" fmla="*/ 1179434 h 1656721"/>
                  <a:gd name="connsiteX3" fmla="*/ 4455901 w 4553204"/>
                  <a:gd name="connsiteY3" fmla="*/ 1621561 h 1656721"/>
                  <a:gd name="connsiteX4" fmla="*/ 70420 w 4553204"/>
                  <a:gd name="connsiteY4" fmla="*/ 1618764 h 1656721"/>
                  <a:gd name="connsiteX5" fmla="*/ 1784945 w 4553204"/>
                  <a:gd name="connsiteY5" fmla="*/ 1116234 h 1656721"/>
                  <a:gd name="connsiteX0" fmla="*/ 1801069 w 4569328"/>
                  <a:gd name="connsiteY0" fmla="*/ 1116234 h 1621561"/>
                  <a:gd name="connsiteX1" fmla="*/ 2264258 w 4569328"/>
                  <a:gd name="connsiteY1" fmla="*/ 96 h 1621561"/>
                  <a:gd name="connsiteX2" fmla="*/ 2937010 w 4569328"/>
                  <a:gd name="connsiteY2" fmla="*/ 1179434 h 1621561"/>
                  <a:gd name="connsiteX3" fmla="*/ 4472025 w 4569328"/>
                  <a:gd name="connsiteY3" fmla="*/ 1621561 h 1621561"/>
                  <a:gd name="connsiteX4" fmla="*/ 86544 w 4569328"/>
                  <a:gd name="connsiteY4" fmla="*/ 1618764 h 1621561"/>
                  <a:gd name="connsiteX5" fmla="*/ 1801069 w 4569328"/>
                  <a:gd name="connsiteY5" fmla="*/ 1116234 h 1621561"/>
                  <a:gd name="connsiteX0" fmla="*/ 1674345 w 4562920"/>
                  <a:gd name="connsiteY0" fmla="*/ 1315116 h 1642314"/>
                  <a:gd name="connsiteX1" fmla="*/ 2257850 w 4562920"/>
                  <a:gd name="connsiteY1" fmla="*/ 394 h 1642314"/>
                  <a:gd name="connsiteX2" fmla="*/ 2930602 w 4562920"/>
                  <a:gd name="connsiteY2" fmla="*/ 1179732 h 1642314"/>
                  <a:gd name="connsiteX3" fmla="*/ 4465617 w 4562920"/>
                  <a:gd name="connsiteY3" fmla="*/ 1621859 h 1642314"/>
                  <a:gd name="connsiteX4" fmla="*/ 80136 w 4562920"/>
                  <a:gd name="connsiteY4" fmla="*/ 1619062 h 1642314"/>
                  <a:gd name="connsiteX5" fmla="*/ 1674345 w 4562920"/>
                  <a:gd name="connsiteY5" fmla="*/ 1315116 h 1642314"/>
                  <a:gd name="connsiteX0" fmla="*/ 1674345 w 4561785"/>
                  <a:gd name="connsiteY0" fmla="*/ 1314729 h 1641927"/>
                  <a:gd name="connsiteX1" fmla="*/ 2257850 w 4561785"/>
                  <a:gd name="connsiteY1" fmla="*/ 7 h 1641927"/>
                  <a:gd name="connsiteX2" fmla="*/ 2906539 w 4561785"/>
                  <a:gd name="connsiteY2" fmla="*/ 1297024 h 1641927"/>
                  <a:gd name="connsiteX3" fmla="*/ 4465617 w 4561785"/>
                  <a:gd name="connsiteY3" fmla="*/ 1621472 h 1641927"/>
                  <a:gd name="connsiteX4" fmla="*/ 80136 w 4561785"/>
                  <a:gd name="connsiteY4" fmla="*/ 1618675 h 1641927"/>
                  <a:gd name="connsiteX5" fmla="*/ 1674345 w 4561785"/>
                  <a:gd name="connsiteY5" fmla="*/ 1314729 h 1641927"/>
                  <a:gd name="connsiteX0" fmla="*/ 1677699 w 4565139"/>
                  <a:gd name="connsiteY0" fmla="*/ 1314729 h 1621472"/>
                  <a:gd name="connsiteX1" fmla="*/ 2261204 w 4565139"/>
                  <a:gd name="connsiteY1" fmla="*/ 7 h 1621472"/>
                  <a:gd name="connsiteX2" fmla="*/ 2909893 w 4565139"/>
                  <a:gd name="connsiteY2" fmla="*/ 1297024 h 1621472"/>
                  <a:gd name="connsiteX3" fmla="*/ 4468971 w 4565139"/>
                  <a:gd name="connsiteY3" fmla="*/ 1621472 h 1621472"/>
                  <a:gd name="connsiteX4" fmla="*/ 83490 w 4565139"/>
                  <a:gd name="connsiteY4" fmla="*/ 1618675 h 1621472"/>
                  <a:gd name="connsiteX5" fmla="*/ 1677699 w 4565139"/>
                  <a:gd name="connsiteY5" fmla="*/ 1314729 h 1621472"/>
                  <a:gd name="connsiteX0" fmla="*/ 1502548 w 4579483"/>
                  <a:gd name="connsiteY0" fmla="*/ 1162205 h 1653654"/>
                  <a:gd name="connsiteX1" fmla="*/ 2275548 w 4579483"/>
                  <a:gd name="connsiteY1" fmla="*/ 409 h 1653654"/>
                  <a:gd name="connsiteX2" fmla="*/ 2924237 w 4579483"/>
                  <a:gd name="connsiteY2" fmla="*/ 1297426 h 1653654"/>
                  <a:gd name="connsiteX3" fmla="*/ 4483315 w 4579483"/>
                  <a:gd name="connsiteY3" fmla="*/ 1621874 h 1653654"/>
                  <a:gd name="connsiteX4" fmla="*/ 97834 w 4579483"/>
                  <a:gd name="connsiteY4" fmla="*/ 1619077 h 1653654"/>
                  <a:gd name="connsiteX5" fmla="*/ 1502548 w 4579483"/>
                  <a:gd name="connsiteY5" fmla="*/ 1162205 h 1653654"/>
                  <a:gd name="connsiteX0" fmla="*/ 1502548 w 4608468"/>
                  <a:gd name="connsiteY0" fmla="*/ 1161957 h 1653406"/>
                  <a:gd name="connsiteX1" fmla="*/ 2275548 w 4608468"/>
                  <a:gd name="connsiteY1" fmla="*/ 161 h 1653406"/>
                  <a:gd name="connsiteX2" fmla="*/ 3404289 w 4608468"/>
                  <a:gd name="connsiteY2" fmla="*/ 1246203 h 1653406"/>
                  <a:gd name="connsiteX3" fmla="*/ 4483315 w 4608468"/>
                  <a:gd name="connsiteY3" fmla="*/ 1621626 h 1653406"/>
                  <a:gd name="connsiteX4" fmla="*/ 97834 w 4608468"/>
                  <a:gd name="connsiteY4" fmla="*/ 1618829 h 1653406"/>
                  <a:gd name="connsiteX5" fmla="*/ 1502548 w 4608468"/>
                  <a:gd name="connsiteY5" fmla="*/ 1161957 h 1653406"/>
                  <a:gd name="connsiteX0" fmla="*/ 1502548 w 4592113"/>
                  <a:gd name="connsiteY0" fmla="*/ 1161910 h 1653359"/>
                  <a:gd name="connsiteX1" fmla="*/ 2275548 w 4592113"/>
                  <a:gd name="connsiteY1" fmla="*/ 114 h 1653359"/>
                  <a:gd name="connsiteX2" fmla="*/ 3164263 w 4592113"/>
                  <a:gd name="connsiteY2" fmla="*/ 1093231 h 1653359"/>
                  <a:gd name="connsiteX3" fmla="*/ 4483315 w 4592113"/>
                  <a:gd name="connsiteY3" fmla="*/ 1621579 h 1653359"/>
                  <a:gd name="connsiteX4" fmla="*/ 97834 w 4592113"/>
                  <a:gd name="connsiteY4" fmla="*/ 1618782 h 1653359"/>
                  <a:gd name="connsiteX5" fmla="*/ 1502548 w 4592113"/>
                  <a:gd name="connsiteY5" fmla="*/ 1161910 h 1653359"/>
                  <a:gd name="connsiteX0" fmla="*/ 1434767 w 4600131"/>
                  <a:gd name="connsiteY0" fmla="*/ 1187496 h 1651567"/>
                  <a:gd name="connsiteX1" fmla="*/ 2283565 w 4600131"/>
                  <a:gd name="connsiteY1" fmla="*/ 211 h 1651567"/>
                  <a:gd name="connsiteX2" fmla="*/ 3172280 w 4600131"/>
                  <a:gd name="connsiteY2" fmla="*/ 1093328 h 1651567"/>
                  <a:gd name="connsiteX3" fmla="*/ 4491332 w 4600131"/>
                  <a:gd name="connsiteY3" fmla="*/ 1621676 h 1651567"/>
                  <a:gd name="connsiteX4" fmla="*/ 105851 w 4600131"/>
                  <a:gd name="connsiteY4" fmla="*/ 1618879 h 1651567"/>
                  <a:gd name="connsiteX5" fmla="*/ 1434767 w 4600131"/>
                  <a:gd name="connsiteY5" fmla="*/ 1187496 h 165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0131" h="1651567">
                    <a:moveTo>
                      <a:pt x="1434767" y="1187496"/>
                    </a:moveTo>
                    <a:cubicBezTo>
                      <a:pt x="1797719" y="917718"/>
                      <a:pt x="1993979" y="15906"/>
                      <a:pt x="2283565" y="211"/>
                    </a:cubicBezTo>
                    <a:cubicBezTo>
                      <a:pt x="2573151" y="-15484"/>
                      <a:pt x="2776245" y="843137"/>
                      <a:pt x="3172280" y="1093328"/>
                    </a:cubicBezTo>
                    <a:cubicBezTo>
                      <a:pt x="3568315" y="1343519"/>
                      <a:pt x="5002506" y="1620643"/>
                      <a:pt x="4491332" y="1621676"/>
                    </a:cubicBezTo>
                    <a:cubicBezTo>
                      <a:pt x="3029505" y="1620744"/>
                      <a:pt x="615278" y="1691242"/>
                      <a:pt x="105851" y="1618879"/>
                    </a:cubicBezTo>
                    <a:cubicBezTo>
                      <a:pt x="-403576" y="1546516"/>
                      <a:pt x="1071815" y="1457274"/>
                      <a:pt x="1434767" y="1187496"/>
                    </a:cubicBezTo>
                    <a:close/>
                  </a:path>
                </a:pathLst>
              </a:custGeom>
              <a:solidFill>
                <a:srgbClr val="99FF33">
                  <a:alpha val="50196"/>
                </a:srgbClr>
              </a:solidFill>
              <a:ln cap="flat">
                <a:solidFill>
                  <a:srgbClr val="4F6228">
                    <a:alpha val="50196"/>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5"/>
              <p:cNvSpPr/>
              <p:nvPr/>
            </p:nvSpPr>
            <p:spPr>
              <a:xfrm>
                <a:off x="5530176" y="4366333"/>
                <a:ext cx="3671300" cy="1187263"/>
              </a:xfrm>
              <a:custGeom>
                <a:avLst/>
                <a:gdLst>
                  <a:gd name="connsiteX0" fmla="*/ 0 w 1215135"/>
                  <a:gd name="connsiteY0" fmla="*/ 719097 h 1438193"/>
                  <a:gd name="connsiteX1" fmla="*/ 607568 w 1215135"/>
                  <a:gd name="connsiteY1" fmla="*/ 0 h 1438193"/>
                  <a:gd name="connsiteX2" fmla="*/ 1215136 w 1215135"/>
                  <a:gd name="connsiteY2" fmla="*/ 719097 h 1438193"/>
                  <a:gd name="connsiteX3" fmla="*/ 607568 w 1215135"/>
                  <a:gd name="connsiteY3" fmla="*/ 1438194 h 1438193"/>
                  <a:gd name="connsiteX4" fmla="*/ 0 w 1215135"/>
                  <a:gd name="connsiteY4" fmla="*/ 719097 h 1438193"/>
                  <a:gd name="connsiteX0" fmla="*/ 43 w 1215179"/>
                  <a:gd name="connsiteY0" fmla="*/ 719097 h 894883"/>
                  <a:gd name="connsiteX1" fmla="*/ 607611 w 1215179"/>
                  <a:gd name="connsiteY1" fmla="*/ 0 h 894883"/>
                  <a:gd name="connsiteX2" fmla="*/ 1215179 w 1215179"/>
                  <a:gd name="connsiteY2" fmla="*/ 719097 h 894883"/>
                  <a:gd name="connsiteX3" fmla="*/ 631674 w 1215179"/>
                  <a:gd name="connsiteY3" fmla="*/ 716299 h 894883"/>
                  <a:gd name="connsiteX4" fmla="*/ 43 w 1215179"/>
                  <a:gd name="connsiteY4" fmla="*/ 719097 h 894883"/>
                  <a:gd name="connsiteX0" fmla="*/ 1103733 w 2318869"/>
                  <a:gd name="connsiteY0" fmla="*/ 719097 h 1594604"/>
                  <a:gd name="connsiteX1" fmla="*/ 1711301 w 2318869"/>
                  <a:gd name="connsiteY1" fmla="*/ 0 h 1594604"/>
                  <a:gd name="connsiteX2" fmla="*/ 2318869 w 2318869"/>
                  <a:gd name="connsiteY2" fmla="*/ 719097 h 1594604"/>
                  <a:gd name="connsiteX3" fmla="*/ 62975 w 2318869"/>
                  <a:gd name="connsiteY3" fmla="*/ 1594604 h 1594604"/>
                  <a:gd name="connsiteX4" fmla="*/ 1103733 w 2318869"/>
                  <a:gd name="connsiteY4" fmla="*/ 719097 h 1594604"/>
                  <a:gd name="connsiteX0" fmla="*/ 1023418 w 2286681"/>
                  <a:gd name="connsiteY0" fmla="*/ 1073928 h 1607456"/>
                  <a:gd name="connsiteX1" fmla="*/ 1679113 w 2286681"/>
                  <a:gd name="connsiteY1" fmla="*/ 5916 h 1607456"/>
                  <a:gd name="connsiteX2" fmla="*/ 2286681 w 2286681"/>
                  <a:gd name="connsiteY2" fmla="*/ 725013 h 1607456"/>
                  <a:gd name="connsiteX3" fmla="*/ 30787 w 2286681"/>
                  <a:gd name="connsiteY3" fmla="*/ 1600520 h 1607456"/>
                  <a:gd name="connsiteX4" fmla="*/ 1023418 w 2286681"/>
                  <a:gd name="connsiteY4" fmla="*/ 1073928 h 1607456"/>
                  <a:gd name="connsiteX0" fmla="*/ 1113645 w 4145550"/>
                  <a:gd name="connsiteY0" fmla="*/ 1072232 h 1731637"/>
                  <a:gd name="connsiteX1" fmla="*/ 1769340 w 4145550"/>
                  <a:gd name="connsiteY1" fmla="*/ 4220 h 1731637"/>
                  <a:gd name="connsiteX2" fmla="*/ 4145550 w 4145550"/>
                  <a:gd name="connsiteY2" fmla="*/ 1505369 h 1731637"/>
                  <a:gd name="connsiteX3" fmla="*/ 121014 w 4145550"/>
                  <a:gd name="connsiteY3" fmla="*/ 1598824 h 1731637"/>
                  <a:gd name="connsiteX4" fmla="*/ 1113645 w 4145550"/>
                  <a:gd name="connsiteY4" fmla="*/ 1072232 h 1731637"/>
                  <a:gd name="connsiteX0" fmla="*/ 1113645 w 4304873"/>
                  <a:gd name="connsiteY0" fmla="*/ 1072364 h 1639472"/>
                  <a:gd name="connsiteX1" fmla="*/ 1769340 w 4304873"/>
                  <a:gd name="connsiteY1" fmla="*/ 4352 h 1639472"/>
                  <a:gd name="connsiteX2" fmla="*/ 3332429 w 4304873"/>
                  <a:gd name="connsiteY2" fmla="*/ 726490 h 1639472"/>
                  <a:gd name="connsiteX3" fmla="*/ 4145550 w 4304873"/>
                  <a:gd name="connsiteY3" fmla="*/ 1505501 h 1639472"/>
                  <a:gd name="connsiteX4" fmla="*/ 121014 w 4304873"/>
                  <a:gd name="connsiteY4" fmla="*/ 1598956 h 1639472"/>
                  <a:gd name="connsiteX5" fmla="*/ 1113645 w 4304873"/>
                  <a:gd name="connsiteY5" fmla="*/ 1072364 h 1639472"/>
                  <a:gd name="connsiteX0" fmla="*/ 1113645 w 4242269"/>
                  <a:gd name="connsiteY0" fmla="*/ 1068322 h 1635430"/>
                  <a:gd name="connsiteX1" fmla="*/ 1769340 w 4242269"/>
                  <a:gd name="connsiteY1" fmla="*/ 310 h 1635430"/>
                  <a:gd name="connsiteX2" fmla="*/ 2442092 w 4242269"/>
                  <a:gd name="connsiteY2" fmla="*/ 1179648 h 1635430"/>
                  <a:gd name="connsiteX3" fmla="*/ 4145550 w 4242269"/>
                  <a:gd name="connsiteY3" fmla="*/ 1501459 h 1635430"/>
                  <a:gd name="connsiteX4" fmla="*/ 121014 w 4242269"/>
                  <a:gd name="connsiteY4" fmla="*/ 1594914 h 1635430"/>
                  <a:gd name="connsiteX5" fmla="*/ 1113645 w 4242269"/>
                  <a:gd name="connsiteY5" fmla="*/ 1068322 h 1635430"/>
                  <a:gd name="connsiteX0" fmla="*/ 1282917 w 4219035"/>
                  <a:gd name="connsiteY0" fmla="*/ 1116234 h 1631679"/>
                  <a:gd name="connsiteX1" fmla="*/ 1746106 w 4219035"/>
                  <a:gd name="connsiteY1" fmla="*/ 96 h 1631679"/>
                  <a:gd name="connsiteX2" fmla="*/ 2418858 w 4219035"/>
                  <a:gd name="connsiteY2" fmla="*/ 1179434 h 1631679"/>
                  <a:gd name="connsiteX3" fmla="*/ 4122316 w 4219035"/>
                  <a:gd name="connsiteY3" fmla="*/ 1501245 h 1631679"/>
                  <a:gd name="connsiteX4" fmla="*/ 97780 w 4219035"/>
                  <a:gd name="connsiteY4" fmla="*/ 1594700 h 1631679"/>
                  <a:gd name="connsiteX5" fmla="*/ 1282917 w 4219035"/>
                  <a:gd name="connsiteY5" fmla="*/ 1116234 h 1631679"/>
                  <a:gd name="connsiteX0" fmla="*/ 1285463 w 4267678"/>
                  <a:gd name="connsiteY0" fmla="*/ 1116234 h 1627312"/>
                  <a:gd name="connsiteX1" fmla="*/ 1748652 w 4267678"/>
                  <a:gd name="connsiteY1" fmla="*/ 96 h 1627312"/>
                  <a:gd name="connsiteX2" fmla="*/ 2421404 w 4267678"/>
                  <a:gd name="connsiteY2" fmla="*/ 1179434 h 1627312"/>
                  <a:gd name="connsiteX3" fmla="*/ 4172988 w 4267678"/>
                  <a:gd name="connsiteY3" fmla="*/ 1489214 h 1627312"/>
                  <a:gd name="connsiteX4" fmla="*/ 100326 w 4267678"/>
                  <a:gd name="connsiteY4" fmla="*/ 1594700 h 1627312"/>
                  <a:gd name="connsiteX5" fmla="*/ 1285463 w 4267678"/>
                  <a:gd name="connsiteY5" fmla="*/ 1116234 h 1627312"/>
                  <a:gd name="connsiteX0" fmla="*/ 1285463 w 4271098"/>
                  <a:gd name="connsiteY0" fmla="*/ 1116234 h 1627312"/>
                  <a:gd name="connsiteX1" fmla="*/ 1748652 w 4271098"/>
                  <a:gd name="connsiteY1" fmla="*/ 96 h 1627312"/>
                  <a:gd name="connsiteX2" fmla="*/ 2421404 w 4271098"/>
                  <a:gd name="connsiteY2" fmla="*/ 1179434 h 1627312"/>
                  <a:gd name="connsiteX3" fmla="*/ 4172988 w 4271098"/>
                  <a:gd name="connsiteY3" fmla="*/ 1489214 h 1627312"/>
                  <a:gd name="connsiteX4" fmla="*/ 100326 w 4271098"/>
                  <a:gd name="connsiteY4" fmla="*/ 1594700 h 1627312"/>
                  <a:gd name="connsiteX5" fmla="*/ 1285463 w 4271098"/>
                  <a:gd name="connsiteY5" fmla="*/ 1116234 h 1627312"/>
                  <a:gd name="connsiteX0" fmla="*/ 1288025 w 4319787"/>
                  <a:gd name="connsiteY0" fmla="*/ 1116234 h 1653768"/>
                  <a:gd name="connsiteX1" fmla="*/ 1751214 w 4319787"/>
                  <a:gd name="connsiteY1" fmla="*/ 96 h 1653768"/>
                  <a:gd name="connsiteX2" fmla="*/ 2423966 w 4319787"/>
                  <a:gd name="connsiteY2" fmla="*/ 1179434 h 1653768"/>
                  <a:gd name="connsiteX3" fmla="*/ 4223676 w 4319787"/>
                  <a:gd name="connsiteY3" fmla="*/ 1549372 h 1653768"/>
                  <a:gd name="connsiteX4" fmla="*/ 102888 w 4319787"/>
                  <a:gd name="connsiteY4" fmla="*/ 1594700 h 1653768"/>
                  <a:gd name="connsiteX5" fmla="*/ 1288025 w 4319787"/>
                  <a:gd name="connsiteY5" fmla="*/ 1116234 h 1653768"/>
                  <a:gd name="connsiteX0" fmla="*/ 1288025 w 4319787"/>
                  <a:gd name="connsiteY0" fmla="*/ 1116234 h 1637953"/>
                  <a:gd name="connsiteX1" fmla="*/ 1751214 w 4319787"/>
                  <a:gd name="connsiteY1" fmla="*/ 96 h 1637953"/>
                  <a:gd name="connsiteX2" fmla="*/ 2423966 w 4319787"/>
                  <a:gd name="connsiteY2" fmla="*/ 1179434 h 1637953"/>
                  <a:gd name="connsiteX3" fmla="*/ 4223676 w 4319787"/>
                  <a:gd name="connsiteY3" fmla="*/ 1549372 h 1637953"/>
                  <a:gd name="connsiteX4" fmla="*/ 102888 w 4319787"/>
                  <a:gd name="connsiteY4" fmla="*/ 1594700 h 1637953"/>
                  <a:gd name="connsiteX5" fmla="*/ 1288025 w 4319787"/>
                  <a:gd name="connsiteY5" fmla="*/ 1116234 h 1637953"/>
                  <a:gd name="connsiteX0" fmla="*/ 1288025 w 4319787"/>
                  <a:gd name="connsiteY0" fmla="*/ 1116234 h 1643392"/>
                  <a:gd name="connsiteX1" fmla="*/ 1751214 w 4319787"/>
                  <a:gd name="connsiteY1" fmla="*/ 96 h 1643392"/>
                  <a:gd name="connsiteX2" fmla="*/ 2423966 w 4319787"/>
                  <a:gd name="connsiteY2" fmla="*/ 1179434 h 1643392"/>
                  <a:gd name="connsiteX3" fmla="*/ 4223676 w 4319787"/>
                  <a:gd name="connsiteY3" fmla="*/ 1561404 h 1643392"/>
                  <a:gd name="connsiteX4" fmla="*/ 102888 w 4319787"/>
                  <a:gd name="connsiteY4" fmla="*/ 1594700 h 1643392"/>
                  <a:gd name="connsiteX5" fmla="*/ 1288025 w 4319787"/>
                  <a:gd name="connsiteY5" fmla="*/ 1116234 h 1643392"/>
                  <a:gd name="connsiteX0" fmla="*/ 1288025 w 4316419"/>
                  <a:gd name="connsiteY0" fmla="*/ 1116234 h 1643392"/>
                  <a:gd name="connsiteX1" fmla="*/ 1751214 w 4316419"/>
                  <a:gd name="connsiteY1" fmla="*/ 96 h 1643392"/>
                  <a:gd name="connsiteX2" fmla="*/ 2423966 w 4316419"/>
                  <a:gd name="connsiteY2" fmla="*/ 1179434 h 1643392"/>
                  <a:gd name="connsiteX3" fmla="*/ 4223676 w 4316419"/>
                  <a:gd name="connsiteY3" fmla="*/ 1561404 h 1643392"/>
                  <a:gd name="connsiteX4" fmla="*/ 102888 w 4316419"/>
                  <a:gd name="connsiteY4" fmla="*/ 1594700 h 1643392"/>
                  <a:gd name="connsiteX5" fmla="*/ 1288025 w 4316419"/>
                  <a:gd name="connsiteY5" fmla="*/ 1116234 h 1643392"/>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595025"/>
                  <a:gd name="connsiteX1" fmla="*/ 1751214 w 4316419"/>
                  <a:gd name="connsiteY1" fmla="*/ 96 h 1595025"/>
                  <a:gd name="connsiteX2" fmla="*/ 2423966 w 4316419"/>
                  <a:gd name="connsiteY2" fmla="*/ 1179434 h 1595025"/>
                  <a:gd name="connsiteX3" fmla="*/ 4223676 w 4316419"/>
                  <a:gd name="connsiteY3" fmla="*/ 1561404 h 1595025"/>
                  <a:gd name="connsiteX4" fmla="*/ 102888 w 4316419"/>
                  <a:gd name="connsiteY4" fmla="*/ 1594700 h 1595025"/>
                  <a:gd name="connsiteX5" fmla="*/ 1288025 w 4316419"/>
                  <a:gd name="connsiteY5" fmla="*/ 1116234 h 1595025"/>
                  <a:gd name="connsiteX0" fmla="*/ 1267986 w 3929583"/>
                  <a:gd name="connsiteY0" fmla="*/ 1116234 h 1630875"/>
                  <a:gd name="connsiteX1" fmla="*/ 1731175 w 3929583"/>
                  <a:gd name="connsiteY1" fmla="*/ 96 h 1630875"/>
                  <a:gd name="connsiteX2" fmla="*/ 2403927 w 3929583"/>
                  <a:gd name="connsiteY2" fmla="*/ 1179434 h 1630875"/>
                  <a:gd name="connsiteX3" fmla="*/ 3818626 w 3929583"/>
                  <a:gd name="connsiteY3" fmla="*/ 1597498 h 1630875"/>
                  <a:gd name="connsiteX4" fmla="*/ 82849 w 3929583"/>
                  <a:gd name="connsiteY4" fmla="*/ 1594700 h 1630875"/>
                  <a:gd name="connsiteX5" fmla="*/ 1267986 w 3929583"/>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0764 w 3914798"/>
                  <a:gd name="connsiteY0" fmla="*/ 1116234 h 1597498"/>
                  <a:gd name="connsiteX1" fmla="*/ 1723953 w 3914798"/>
                  <a:gd name="connsiteY1" fmla="*/ 96 h 1597498"/>
                  <a:gd name="connsiteX2" fmla="*/ 2396705 w 3914798"/>
                  <a:gd name="connsiteY2" fmla="*/ 1179434 h 1597498"/>
                  <a:gd name="connsiteX3" fmla="*/ 3811404 w 3914798"/>
                  <a:gd name="connsiteY3" fmla="*/ 1597498 h 1597498"/>
                  <a:gd name="connsiteX4" fmla="*/ 75627 w 3914798"/>
                  <a:gd name="connsiteY4" fmla="*/ 1594700 h 1597498"/>
                  <a:gd name="connsiteX5" fmla="*/ 1260764 w 3914798"/>
                  <a:gd name="connsiteY5" fmla="*/ 1116234 h 1597498"/>
                  <a:gd name="connsiteX0" fmla="*/ 1569440 w 4223474"/>
                  <a:gd name="connsiteY0" fmla="*/ 1116234 h 1597498"/>
                  <a:gd name="connsiteX1" fmla="*/ 2032629 w 4223474"/>
                  <a:gd name="connsiteY1" fmla="*/ 96 h 1597498"/>
                  <a:gd name="connsiteX2" fmla="*/ 2705381 w 4223474"/>
                  <a:gd name="connsiteY2" fmla="*/ 1179434 h 1597498"/>
                  <a:gd name="connsiteX3" fmla="*/ 4120080 w 4223474"/>
                  <a:gd name="connsiteY3" fmla="*/ 1597498 h 1597498"/>
                  <a:gd name="connsiteX4" fmla="*/ 384303 w 4223474"/>
                  <a:gd name="connsiteY4" fmla="*/ 1594700 h 1597498"/>
                  <a:gd name="connsiteX5" fmla="*/ 1569440 w 4223474"/>
                  <a:gd name="connsiteY5" fmla="*/ 1116234 h 1597498"/>
                  <a:gd name="connsiteX0" fmla="*/ 1862716 w 4516750"/>
                  <a:gd name="connsiteY0" fmla="*/ 1116234 h 1607111"/>
                  <a:gd name="connsiteX1" fmla="*/ 2325905 w 4516750"/>
                  <a:gd name="connsiteY1" fmla="*/ 96 h 1607111"/>
                  <a:gd name="connsiteX2" fmla="*/ 2998657 w 4516750"/>
                  <a:gd name="connsiteY2" fmla="*/ 1179434 h 1607111"/>
                  <a:gd name="connsiteX3" fmla="*/ 4413356 w 4516750"/>
                  <a:gd name="connsiteY3" fmla="*/ 1597498 h 1607111"/>
                  <a:gd name="connsiteX4" fmla="*/ 352727 w 4516750"/>
                  <a:gd name="connsiteY4" fmla="*/ 1606732 h 1607111"/>
                  <a:gd name="connsiteX5" fmla="*/ 1862716 w 4516750"/>
                  <a:gd name="connsiteY5" fmla="*/ 1116234 h 1607111"/>
                  <a:gd name="connsiteX0" fmla="*/ 2049905 w 4703939"/>
                  <a:gd name="connsiteY0" fmla="*/ 1116234 h 1619128"/>
                  <a:gd name="connsiteX1" fmla="*/ 2513094 w 4703939"/>
                  <a:gd name="connsiteY1" fmla="*/ 96 h 1619128"/>
                  <a:gd name="connsiteX2" fmla="*/ 3185846 w 4703939"/>
                  <a:gd name="connsiteY2" fmla="*/ 1179434 h 1619128"/>
                  <a:gd name="connsiteX3" fmla="*/ 4600545 w 4703939"/>
                  <a:gd name="connsiteY3" fmla="*/ 1597498 h 1619128"/>
                  <a:gd name="connsiteX4" fmla="*/ 335380 w 4703939"/>
                  <a:gd name="connsiteY4" fmla="*/ 1618764 h 1619128"/>
                  <a:gd name="connsiteX5" fmla="*/ 2049905 w 4703939"/>
                  <a:gd name="connsiteY5" fmla="*/ 1116234 h 1619128"/>
                  <a:gd name="connsiteX0" fmla="*/ 1784945 w 4553204"/>
                  <a:gd name="connsiteY0" fmla="*/ 1116234 h 1656721"/>
                  <a:gd name="connsiteX1" fmla="*/ 2248134 w 4553204"/>
                  <a:gd name="connsiteY1" fmla="*/ 96 h 1656721"/>
                  <a:gd name="connsiteX2" fmla="*/ 2920886 w 4553204"/>
                  <a:gd name="connsiteY2" fmla="*/ 1179434 h 1656721"/>
                  <a:gd name="connsiteX3" fmla="*/ 4455901 w 4553204"/>
                  <a:gd name="connsiteY3" fmla="*/ 1621561 h 1656721"/>
                  <a:gd name="connsiteX4" fmla="*/ 70420 w 4553204"/>
                  <a:gd name="connsiteY4" fmla="*/ 1618764 h 1656721"/>
                  <a:gd name="connsiteX5" fmla="*/ 1784945 w 4553204"/>
                  <a:gd name="connsiteY5" fmla="*/ 1116234 h 1656721"/>
                  <a:gd name="connsiteX0" fmla="*/ 1801069 w 4569328"/>
                  <a:gd name="connsiteY0" fmla="*/ 1116234 h 1621561"/>
                  <a:gd name="connsiteX1" fmla="*/ 2264258 w 4569328"/>
                  <a:gd name="connsiteY1" fmla="*/ 96 h 1621561"/>
                  <a:gd name="connsiteX2" fmla="*/ 2937010 w 4569328"/>
                  <a:gd name="connsiteY2" fmla="*/ 1179434 h 1621561"/>
                  <a:gd name="connsiteX3" fmla="*/ 4472025 w 4569328"/>
                  <a:gd name="connsiteY3" fmla="*/ 1621561 h 1621561"/>
                  <a:gd name="connsiteX4" fmla="*/ 86544 w 4569328"/>
                  <a:gd name="connsiteY4" fmla="*/ 1618764 h 1621561"/>
                  <a:gd name="connsiteX5" fmla="*/ 1801069 w 4569328"/>
                  <a:gd name="connsiteY5" fmla="*/ 1116234 h 1621561"/>
                  <a:gd name="connsiteX0" fmla="*/ 1674345 w 4562920"/>
                  <a:gd name="connsiteY0" fmla="*/ 1315116 h 1642314"/>
                  <a:gd name="connsiteX1" fmla="*/ 2257850 w 4562920"/>
                  <a:gd name="connsiteY1" fmla="*/ 394 h 1642314"/>
                  <a:gd name="connsiteX2" fmla="*/ 2930602 w 4562920"/>
                  <a:gd name="connsiteY2" fmla="*/ 1179732 h 1642314"/>
                  <a:gd name="connsiteX3" fmla="*/ 4465617 w 4562920"/>
                  <a:gd name="connsiteY3" fmla="*/ 1621859 h 1642314"/>
                  <a:gd name="connsiteX4" fmla="*/ 80136 w 4562920"/>
                  <a:gd name="connsiteY4" fmla="*/ 1619062 h 1642314"/>
                  <a:gd name="connsiteX5" fmla="*/ 1674345 w 4562920"/>
                  <a:gd name="connsiteY5" fmla="*/ 1315116 h 1642314"/>
                  <a:gd name="connsiteX0" fmla="*/ 1674345 w 4561785"/>
                  <a:gd name="connsiteY0" fmla="*/ 1314729 h 1641927"/>
                  <a:gd name="connsiteX1" fmla="*/ 2257850 w 4561785"/>
                  <a:gd name="connsiteY1" fmla="*/ 7 h 1641927"/>
                  <a:gd name="connsiteX2" fmla="*/ 2906539 w 4561785"/>
                  <a:gd name="connsiteY2" fmla="*/ 1297024 h 1641927"/>
                  <a:gd name="connsiteX3" fmla="*/ 4465617 w 4561785"/>
                  <a:gd name="connsiteY3" fmla="*/ 1621472 h 1641927"/>
                  <a:gd name="connsiteX4" fmla="*/ 80136 w 4561785"/>
                  <a:gd name="connsiteY4" fmla="*/ 1618675 h 1641927"/>
                  <a:gd name="connsiteX5" fmla="*/ 1674345 w 4561785"/>
                  <a:gd name="connsiteY5" fmla="*/ 1314729 h 1641927"/>
                  <a:gd name="connsiteX0" fmla="*/ 1677699 w 4565139"/>
                  <a:gd name="connsiteY0" fmla="*/ 1314729 h 1621472"/>
                  <a:gd name="connsiteX1" fmla="*/ 2261204 w 4565139"/>
                  <a:gd name="connsiteY1" fmla="*/ 7 h 1621472"/>
                  <a:gd name="connsiteX2" fmla="*/ 2909893 w 4565139"/>
                  <a:gd name="connsiteY2" fmla="*/ 1297024 h 1621472"/>
                  <a:gd name="connsiteX3" fmla="*/ 4468971 w 4565139"/>
                  <a:gd name="connsiteY3" fmla="*/ 1621472 h 1621472"/>
                  <a:gd name="connsiteX4" fmla="*/ 83490 w 4565139"/>
                  <a:gd name="connsiteY4" fmla="*/ 1618675 h 1621472"/>
                  <a:gd name="connsiteX5" fmla="*/ 1677699 w 4565139"/>
                  <a:gd name="connsiteY5" fmla="*/ 1314729 h 162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5139" h="1621472">
                    <a:moveTo>
                      <a:pt x="1677699" y="1314729"/>
                    </a:moveTo>
                    <a:cubicBezTo>
                      <a:pt x="2040651" y="1044951"/>
                      <a:pt x="2055838" y="2958"/>
                      <a:pt x="2261204" y="7"/>
                    </a:cubicBezTo>
                    <a:cubicBezTo>
                      <a:pt x="2466570" y="-2944"/>
                      <a:pt x="2513858" y="1046833"/>
                      <a:pt x="2909893" y="1297024"/>
                    </a:cubicBezTo>
                    <a:cubicBezTo>
                      <a:pt x="3305928" y="1547215"/>
                      <a:pt x="4980145" y="1620439"/>
                      <a:pt x="4468971" y="1621472"/>
                    </a:cubicBezTo>
                    <a:lnTo>
                      <a:pt x="83490" y="1618675"/>
                    </a:lnTo>
                    <a:cubicBezTo>
                      <a:pt x="-393754" y="1619035"/>
                      <a:pt x="1314747" y="1584507"/>
                      <a:pt x="1677699" y="1314729"/>
                    </a:cubicBezTo>
                    <a:close/>
                  </a:path>
                </a:pathLst>
              </a:custGeom>
              <a:solidFill>
                <a:srgbClr val="95B3D7">
                  <a:alpha val="50196"/>
                </a:srgbClr>
              </a:solidFill>
              <a:ln cap="flat">
                <a:solidFill>
                  <a:schemeClr val="accent5">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5"/>
              <p:cNvSpPr/>
              <p:nvPr/>
            </p:nvSpPr>
            <p:spPr>
              <a:xfrm>
                <a:off x="6353783" y="3874369"/>
                <a:ext cx="2874692" cy="1701721"/>
              </a:xfrm>
              <a:custGeom>
                <a:avLst/>
                <a:gdLst>
                  <a:gd name="connsiteX0" fmla="*/ 0 w 1215135"/>
                  <a:gd name="connsiteY0" fmla="*/ 719097 h 1438193"/>
                  <a:gd name="connsiteX1" fmla="*/ 607568 w 1215135"/>
                  <a:gd name="connsiteY1" fmla="*/ 0 h 1438193"/>
                  <a:gd name="connsiteX2" fmla="*/ 1215136 w 1215135"/>
                  <a:gd name="connsiteY2" fmla="*/ 719097 h 1438193"/>
                  <a:gd name="connsiteX3" fmla="*/ 607568 w 1215135"/>
                  <a:gd name="connsiteY3" fmla="*/ 1438194 h 1438193"/>
                  <a:gd name="connsiteX4" fmla="*/ 0 w 1215135"/>
                  <a:gd name="connsiteY4" fmla="*/ 719097 h 1438193"/>
                  <a:gd name="connsiteX0" fmla="*/ 43 w 1215179"/>
                  <a:gd name="connsiteY0" fmla="*/ 719097 h 894883"/>
                  <a:gd name="connsiteX1" fmla="*/ 607611 w 1215179"/>
                  <a:gd name="connsiteY1" fmla="*/ 0 h 894883"/>
                  <a:gd name="connsiteX2" fmla="*/ 1215179 w 1215179"/>
                  <a:gd name="connsiteY2" fmla="*/ 719097 h 894883"/>
                  <a:gd name="connsiteX3" fmla="*/ 631674 w 1215179"/>
                  <a:gd name="connsiteY3" fmla="*/ 716299 h 894883"/>
                  <a:gd name="connsiteX4" fmla="*/ 43 w 1215179"/>
                  <a:gd name="connsiteY4" fmla="*/ 719097 h 894883"/>
                  <a:gd name="connsiteX0" fmla="*/ 1103733 w 2318869"/>
                  <a:gd name="connsiteY0" fmla="*/ 719097 h 1594604"/>
                  <a:gd name="connsiteX1" fmla="*/ 1711301 w 2318869"/>
                  <a:gd name="connsiteY1" fmla="*/ 0 h 1594604"/>
                  <a:gd name="connsiteX2" fmla="*/ 2318869 w 2318869"/>
                  <a:gd name="connsiteY2" fmla="*/ 719097 h 1594604"/>
                  <a:gd name="connsiteX3" fmla="*/ 62975 w 2318869"/>
                  <a:gd name="connsiteY3" fmla="*/ 1594604 h 1594604"/>
                  <a:gd name="connsiteX4" fmla="*/ 1103733 w 2318869"/>
                  <a:gd name="connsiteY4" fmla="*/ 719097 h 1594604"/>
                  <a:gd name="connsiteX0" fmla="*/ 1023418 w 2286681"/>
                  <a:gd name="connsiteY0" fmla="*/ 1073928 h 1607456"/>
                  <a:gd name="connsiteX1" fmla="*/ 1679113 w 2286681"/>
                  <a:gd name="connsiteY1" fmla="*/ 5916 h 1607456"/>
                  <a:gd name="connsiteX2" fmla="*/ 2286681 w 2286681"/>
                  <a:gd name="connsiteY2" fmla="*/ 725013 h 1607456"/>
                  <a:gd name="connsiteX3" fmla="*/ 30787 w 2286681"/>
                  <a:gd name="connsiteY3" fmla="*/ 1600520 h 1607456"/>
                  <a:gd name="connsiteX4" fmla="*/ 1023418 w 2286681"/>
                  <a:gd name="connsiteY4" fmla="*/ 1073928 h 1607456"/>
                  <a:gd name="connsiteX0" fmla="*/ 1113645 w 4145550"/>
                  <a:gd name="connsiteY0" fmla="*/ 1072232 h 1731637"/>
                  <a:gd name="connsiteX1" fmla="*/ 1769340 w 4145550"/>
                  <a:gd name="connsiteY1" fmla="*/ 4220 h 1731637"/>
                  <a:gd name="connsiteX2" fmla="*/ 4145550 w 4145550"/>
                  <a:gd name="connsiteY2" fmla="*/ 1505369 h 1731637"/>
                  <a:gd name="connsiteX3" fmla="*/ 121014 w 4145550"/>
                  <a:gd name="connsiteY3" fmla="*/ 1598824 h 1731637"/>
                  <a:gd name="connsiteX4" fmla="*/ 1113645 w 4145550"/>
                  <a:gd name="connsiteY4" fmla="*/ 1072232 h 1731637"/>
                  <a:gd name="connsiteX0" fmla="*/ 1113645 w 4304873"/>
                  <a:gd name="connsiteY0" fmla="*/ 1072364 h 1639472"/>
                  <a:gd name="connsiteX1" fmla="*/ 1769340 w 4304873"/>
                  <a:gd name="connsiteY1" fmla="*/ 4352 h 1639472"/>
                  <a:gd name="connsiteX2" fmla="*/ 3332429 w 4304873"/>
                  <a:gd name="connsiteY2" fmla="*/ 726490 h 1639472"/>
                  <a:gd name="connsiteX3" fmla="*/ 4145550 w 4304873"/>
                  <a:gd name="connsiteY3" fmla="*/ 1505501 h 1639472"/>
                  <a:gd name="connsiteX4" fmla="*/ 121014 w 4304873"/>
                  <a:gd name="connsiteY4" fmla="*/ 1598956 h 1639472"/>
                  <a:gd name="connsiteX5" fmla="*/ 1113645 w 4304873"/>
                  <a:gd name="connsiteY5" fmla="*/ 1072364 h 1639472"/>
                  <a:gd name="connsiteX0" fmla="*/ 1113645 w 4242269"/>
                  <a:gd name="connsiteY0" fmla="*/ 1068322 h 1635430"/>
                  <a:gd name="connsiteX1" fmla="*/ 1769340 w 4242269"/>
                  <a:gd name="connsiteY1" fmla="*/ 310 h 1635430"/>
                  <a:gd name="connsiteX2" fmla="*/ 2442092 w 4242269"/>
                  <a:gd name="connsiteY2" fmla="*/ 1179648 h 1635430"/>
                  <a:gd name="connsiteX3" fmla="*/ 4145550 w 4242269"/>
                  <a:gd name="connsiteY3" fmla="*/ 1501459 h 1635430"/>
                  <a:gd name="connsiteX4" fmla="*/ 121014 w 4242269"/>
                  <a:gd name="connsiteY4" fmla="*/ 1594914 h 1635430"/>
                  <a:gd name="connsiteX5" fmla="*/ 1113645 w 4242269"/>
                  <a:gd name="connsiteY5" fmla="*/ 1068322 h 1635430"/>
                  <a:gd name="connsiteX0" fmla="*/ 1282917 w 4219035"/>
                  <a:gd name="connsiteY0" fmla="*/ 1116234 h 1631679"/>
                  <a:gd name="connsiteX1" fmla="*/ 1746106 w 4219035"/>
                  <a:gd name="connsiteY1" fmla="*/ 96 h 1631679"/>
                  <a:gd name="connsiteX2" fmla="*/ 2418858 w 4219035"/>
                  <a:gd name="connsiteY2" fmla="*/ 1179434 h 1631679"/>
                  <a:gd name="connsiteX3" fmla="*/ 4122316 w 4219035"/>
                  <a:gd name="connsiteY3" fmla="*/ 1501245 h 1631679"/>
                  <a:gd name="connsiteX4" fmla="*/ 97780 w 4219035"/>
                  <a:gd name="connsiteY4" fmla="*/ 1594700 h 1631679"/>
                  <a:gd name="connsiteX5" fmla="*/ 1282917 w 4219035"/>
                  <a:gd name="connsiteY5" fmla="*/ 1116234 h 1631679"/>
                  <a:gd name="connsiteX0" fmla="*/ 1285463 w 4267678"/>
                  <a:gd name="connsiteY0" fmla="*/ 1116234 h 1627312"/>
                  <a:gd name="connsiteX1" fmla="*/ 1748652 w 4267678"/>
                  <a:gd name="connsiteY1" fmla="*/ 96 h 1627312"/>
                  <a:gd name="connsiteX2" fmla="*/ 2421404 w 4267678"/>
                  <a:gd name="connsiteY2" fmla="*/ 1179434 h 1627312"/>
                  <a:gd name="connsiteX3" fmla="*/ 4172988 w 4267678"/>
                  <a:gd name="connsiteY3" fmla="*/ 1489214 h 1627312"/>
                  <a:gd name="connsiteX4" fmla="*/ 100326 w 4267678"/>
                  <a:gd name="connsiteY4" fmla="*/ 1594700 h 1627312"/>
                  <a:gd name="connsiteX5" fmla="*/ 1285463 w 4267678"/>
                  <a:gd name="connsiteY5" fmla="*/ 1116234 h 1627312"/>
                  <a:gd name="connsiteX0" fmla="*/ 1285463 w 4271098"/>
                  <a:gd name="connsiteY0" fmla="*/ 1116234 h 1627312"/>
                  <a:gd name="connsiteX1" fmla="*/ 1748652 w 4271098"/>
                  <a:gd name="connsiteY1" fmla="*/ 96 h 1627312"/>
                  <a:gd name="connsiteX2" fmla="*/ 2421404 w 4271098"/>
                  <a:gd name="connsiteY2" fmla="*/ 1179434 h 1627312"/>
                  <a:gd name="connsiteX3" fmla="*/ 4172988 w 4271098"/>
                  <a:gd name="connsiteY3" fmla="*/ 1489214 h 1627312"/>
                  <a:gd name="connsiteX4" fmla="*/ 100326 w 4271098"/>
                  <a:gd name="connsiteY4" fmla="*/ 1594700 h 1627312"/>
                  <a:gd name="connsiteX5" fmla="*/ 1285463 w 4271098"/>
                  <a:gd name="connsiteY5" fmla="*/ 1116234 h 1627312"/>
                  <a:gd name="connsiteX0" fmla="*/ 1288025 w 4319787"/>
                  <a:gd name="connsiteY0" fmla="*/ 1116234 h 1653768"/>
                  <a:gd name="connsiteX1" fmla="*/ 1751214 w 4319787"/>
                  <a:gd name="connsiteY1" fmla="*/ 96 h 1653768"/>
                  <a:gd name="connsiteX2" fmla="*/ 2423966 w 4319787"/>
                  <a:gd name="connsiteY2" fmla="*/ 1179434 h 1653768"/>
                  <a:gd name="connsiteX3" fmla="*/ 4223676 w 4319787"/>
                  <a:gd name="connsiteY3" fmla="*/ 1549372 h 1653768"/>
                  <a:gd name="connsiteX4" fmla="*/ 102888 w 4319787"/>
                  <a:gd name="connsiteY4" fmla="*/ 1594700 h 1653768"/>
                  <a:gd name="connsiteX5" fmla="*/ 1288025 w 4319787"/>
                  <a:gd name="connsiteY5" fmla="*/ 1116234 h 1653768"/>
                  <a:gd name="connsiteX0" fmla="*/ 1288025 w 4319787"/>
                  <a:gd name="connsiteY0" fmla="*/ 1116234 h 1637953"/>
                  <a:gd name="connsiteX1" fmla="*/ 1751214 w 4319787"/>
                  <a:gd name="connsiteY1" fmla="*/ 96 h 1637953"/>
                  <a:gd name="connsiteX2" fmla="*/ 2423966 w 4319787"/>
                  <a:gd name="connsiteY2" fmla="*/ 1179434 h 1637953"/>
                  <a:gd name="connsiteX3" fmla="*/ 4223676 w 4319787"/>
                  <a:gd name="connsiteY3" fmla="*/ 1549372 h 1637953"/>
                  <a:gd name="connsiteX4" fmla="*/ 102888 w 4319787"/>
                  <a:gd name="connsiteY4" fmla="*/ 1594700 h 1637953"/>
                  <a:gd name="connsiteX5" fmla="*/ 1288025 w 4319787"/>
                  <a:gd name="connsiteY5" fmla="*/ 1116234 h 1637953"/>
                  <a:gd name="connsiteX0" fmla="*/ 1288025 w 4319787"/>
                  <a:gd name="connsiteY0" fmla="*/ 1116234 h 1643392"/>
                  <a:gd name="connsiteX1" fmla="*/ 1751214 w 4319787"/>
                  <a:gd name="connsiteY1" fmla="*/ 96 h 1643392"/>
                  <a:gd name="connsiteX2" fmla="*/ 2423966 w 4319787"/>
                  <a:gd name="connsiteY2" fmla="*/ 1179434 h 1643392"/>
                  <a:gd name="connsiteX3" fmla="*/ 4223676 w 4319787"/>
                  <a:gd name="connsiteY3" fmla="*/ 1561404 h 1643392"/>
                  <a:gd name="connsiteX4" fmla="*/ 102888 w 4319787"/>
                  <a:gd name="connsiteY4" fmla="*/ 1594700 h 1643392"/>
                  <a:gd name="connsiteX5" fmla="*/ 1288025 w 4319787"/>
                  <a:gd name="connsiteY5" fmla="*/ 1116234 h 1643392"/>
                  <a:gd name="connsiteX0" fmla="*/ 1288025 w 4316419"/>
                  <a:gd name="connsiteY0" fmla="*/ 1116234 h 1643392"/>
                  <a:gd name="connsiteX1" fmla="*/ 1751214 w 4316419"/>
                  <a:gd name="connsiteY1" fmla="*/ 96 h 1643392"/>
                  <a:gd name="connsiteX2" fmla="*/ 2423966 w 4316419"/>
                  <a:gd name="connsiteY2" fmla="*/ 1179434 h 1643392"/>
                  <a:gd name="connsiteX3" fmla="*/ 4223676 w 4316419"/>
                  <a:gd name="connsiteY3" fmla="*/ 1561404 h 1643392"/>
                  <a:gd name="connsiteX4" fmla="*/ 102888 w 4316419"/>
                  <a:gd name="connsiteY4" fmla="*/ 1594700 h 1643392"/>
                  <a:gd name="connsiteX5" fmla="*/ 1288025 w 4316419"/>
                  <a:gd name="connsiteY5" fmla="*/ 1116234 h 1643392"/>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595025"/>
                  <a:gd name="connsiteX1" fmla="*/ 1751214 w 4316419"/>
                  <a:gd name="connsiteY1" fmla="*/ 96 h 1595025"/>
                  <a:gd name="connsiteX2" fmla="*/ 2423966 w 4316419"/>
                  <a:gd name="connsiteY2" fmla="*/ 1179434 h 1595025"/>
                  <a:gd name="connsiteX3" fmla="*/ 4223676 w 4316419"/>
                  <a:gd name="connsiteY3" fmla="*/ 1561404 h 1595025"/>
                  <a:gd name="connsiteX4" fmla="*/ 102888 w 4316419"/>
                  <a:gd name="connsiteY4" fmla="*/ 1594700 h 1595025"/>
                  <a:gd name="connsiteX5" fmla="*/ 1288025 w 4316419"/>
                  <a:gd name="connsiteY5" fmla="*/ 1116234 h 1595025"/>
                  <a:gd name="connsiteX0" fmla="*/ 1267986 w 3929583"/>
                  <a:gd name="connsiteY0" fmla="*/ 1116234 h 1630875"/>
                  <a:gd name="connsiteX1" fmla="*/ 1731175 w 3929583"/>
                  <a:gd name="connsiteY1" fmla="*/ 96 h 1630875"/>
                  <a:gd name="connsiteX2" fmla="*/ 2403927 w 3929583"/>
                  <a:gd name="connsiteY2" fmla="*/ 1179434 h 1630875"/>
                  <a:gd name="connsiteX3" fmla="*/ 3818626 w 3929583"/>
                  <a:gd name="connsiteY3" fmla="*/ 1597498 h 1630875"/>
                  <a:gd name="connsiteX4" fmla="*/ 82849 w 3929583"/>
                  <a:gd name="connsiteY4" fmla="*/ 1594700 h 1630875"/>
                  <a:gd name="connsiteX5" fmla="*/ 1267986 w 3929583"/>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0764 w 3914798"/>
                  <a:gd name="connsiteY0" fmla="*/ 1116234 h 1597498"/>
                  <a:gd name="connsiteX1" fmla="*/ 1723953 w 3914798"/>
                  <a:gd name="connsiteY1" fmla="*/ 96 h 1597498"/>
                  <a:gd name="connsiteX2" fmla="*/ 2396705 w 3914798"/>
                  <a:gd name="connsiteY2" fmla="*/ 1179434 h 1597498"/>
                  <a:gd name="connsiteX3" fmla="*/ 3811404 w 3914798"/>
                  <a:gd name="connsiteY3" fmla="*/ 1597498 h 1597498"/>
                  <a:gd name="connsiteX4" fmla="*/ 75627 w 3914798"/>
                  <a:gd name="connsiteY4" fmla="*/ 1594700 h 1597498"/>
                  <a:gd name="connsiteX5" fmla="*/ 1260764 w 3914798"/>
                  <a:gd name="connsiteY5" fmla="*/ 1116234 h 1597498"/>
                  <a:gd name="connsiteX0" fmla="*/ 1569440 w 4223474"/>
                  <a:gd name="connsiteY0" fmla="*/ 1116234 h 1597498"/>
                  <a:gd name="connsiteX1" fmla="*/ 2032629 w 4223474"/>
                  <a:gd name="connsiteY1" fmla="*/ 96 h 1597498"/>
                  <a:gd name="connsiteX2" fmla="*/ 2705381 w 4223474"/>
                  <a:gd name="connsiteY2" fmla="*/ 1179434 h 1597498"/>
                  <a:gd name="connsiteX3" fmla="*/ 4120080 w 4223474"/>
                  <a:gd name="connsiteY3" fmla="*/ 1597498 h 1597498"/>
                  <a:gd name="connsiteX4" fmla="*/ 384303 w 4223474"/>
                  <a:gd name="connsiteY4" fmla="*/ 1594700 h 1597498"/>
                  <a:gd name="connsiteX5" fmla="*/ 1569440 w 4223474"/>
                  <a:gd name="connsiteY5" fmla="*/ 1116234 h 1597498"/>
                  <a:gd name="connsiteX0" fmla="*/ 1862716 w 4516750"/>
                  <a:gd name="connsiteY0" fmla="*/ 1116234 h 1607111"/>
                  <a:gd name="connsiteX1" fmla="*/ 2325905 w 4516750"/>
                  <a:gd name="connsiteY1" fmla="*/ 96 h 1607111"/>
                  <a:gd name="connsiteX2" fmla="*/ 2998657 w 4516750"/>
                  <a:gd name="connsiteY2" fmla="*/ 1179434 h 1607111"/>
                  <a:gd name="connsiteX3" fmla="*/ 4413356 w 4516750"/>
                  <a:gd name="connsiteY3" fmla="*/ 1597498 h 1607111"/>
                  <a:gd name="connsiteX4" fmla="*/ 352727 w 4516750"/>
                  <a:gd name="connsiteY4" fmla="*/ 1606732 h 1607111"/>
                  <a:gd name="connsiteX5" fmla="*/ 1862716 w 4516750"/>
                  <a:gd name="connsiteY5" fmla="*/ 1116234 h 1607111"/>
                  <a:gd name="connsiteX0" fmla="*/ 2049905 w 4703939"/>
                  <a:gd name="connsiteY0" fmla="*/ 1116234 h 1619128"/>
                  <a:gd name="connsiteX1" fmla="*/ 2513094 w 4703939"/>
                  <a:gd name="connsiteY1" fmla="*/ 96 h 1619128"/>
                  <a:gd name="connsiteX2" fmla="*/ 3185846 w 4703939"/>
                  <a:gd name="connsiteY2" fmla="*/ 1179434 h 1619128"/>
                  <a:gd name="connsiteX3" fmla="*/ 4600545 w 4703939"/>
                  <a:gd name="connsiteY3" fmla="*/ 1597498 h 1619128"/>
                  <a:gd name="connsiteX4" fmla="*/ 335380 w 4703939"/>
                  <a:gd name="connsiteY4" fmla="*/ 1618764 h 1619128"/>
                  <a:gd name="connsiteX5" fmla="*/ 2049905 w 4703939"/>
                  <a:gd name="connsiteY5" fmla="*/ 1116234 h 1619128"/>
                  <a:gd name="connsiteX0" fmla="*/ 1784945 w 4553204"/>
                  <a:gd name="connsiteY0" fmla="*/ 1116234 h 1656721"/>
                  <a:gd name="connsiteX1" fmla="*/ 2248134 w 4553204"/>
                  <a:gd name="connsiteY1" fmla="*/ 96 h 1656721"/>
                  <a:gd name="connsiteX2" fmla="*/ 2920886 w 4553204"/>
                  <a:gd name="connsiteY2" fmla="*/ 1179434 h 1656721"/>
                  <a:gd name="connsiteX3" fmla="*/ 4455901 w 4553204"/>
                  <a:gd name="connsiteY3" fmla="*/ 1621561 h 1656721"/>
                  <a:gd name="connsiteX4" fmla="*/ 70420 w 4553204"/>
                  <a:gd name="connsiteY4" fmla="*/ 1618764 h 1656721"/>
                  <a:gd name="connsiteX5" fmla="*/ 1784945 w 4553204"/>
                  <a:gd name="connsiteY5" fmla="*/ 1116234 h 1656721"/>
                  <a:gd name="connsiteX0" fmla="*/ 1801069 w 4569328"/>
                  <a:gd name="connsiteY0" fmla="*/ 1116234 h 1621561"/>
                  <a:gd name="connsiteX1" fmla="*/ 2264258 w 4569328"/>
                  <a:gd name="connsiteY1" fmla="*/ 96 h 1621561"/>
                  <a:gd name="connsiteX2" fmla="*/ 2937010 w 4569328"/>
                  <a:gd name="connsiteY2" fmla="*/ 1179434 h 1621561"/>
                  <a:gd name="connsiteX3" fmla="*/ 4472025 w 4569328"/>
                  <a:gd name="connsiteY3" fmla="*/ 1621561 h 1621561"/>
                  <a:gd name="connsiteX4" fmla="*/ 86544 w 4569328"/>
                  <a:gd name="connsiteY4" fmla="*/ 1618764 h 1621561"/>
                  <a:gd name="connsiteX5" fmla="*/ 1801069 w 4569328"/>
                  <a:gd name="connsiteY5" fmla="*/ 1116234 h 1621561"/>
                  <a:gd name="connsiteX0" fmla="*/ 1674345 w 4562920"/>
                  <a:gd name="connsiteY0" fmla="*/ 1315116 h 1642314"/>
                  <a:gd name="connsiteX1" fmla="*/ 2257850 w 4562920"/>
                  <a:gd name="connsiteY1" fmla="*/ 394 h 1642314"/>
                  <a:gd name="connsiteX2" fmla="*/ 2930602 w 4562920"/>
                  <a:gd name="connsiteY2" fmla="*/ 1179732 h 1642314"/>
                  <a:gd name="connsiteX3" fmla="*/ 4465617 w 4562920"/>
                  <a:gd name="connsiteY3" fmla="*/ 1621859 h 1642314"/>
                  <a:gd name="connsiteX4" fmla="*/ 80136 w 4562920"/>
                  <a:gd name="connsiteY4" fmla="*/ 1619062 h 1642314"/>
                  <a:gd name="connsiteX5" fmla="*/ 1674345 w 4562920"/>
                  <a:gd name="connsiteY5" fmla="*/ 1315116 h 1642314"/>
                  <a:gd name="connsiteX0" fmla="*/ 1674345 w 4561785"/>
                  <a:gd name="connsiteY0" fmla="*/ 1314729 h 1641927"/>
                  <a:gd name="connsiteX1" fmla="*/ 2257850 w 4561785"/>
                  <a:gd name="connsiteY1" fmla="*/ 7 h 1641927"/>
                  <a:gd name="connsiteX2" fmla="*/ 2906539 w 4561785"/>
                  <a:gd name="connsiteY2" fmla="*/ 1297024 h 1641927"/>
                  <a:gd name="connsiteX3" fmla="*/ 4465617 w 4561785"/>
                  <a:gd name="connsiteY3" fmla="*/ 1621472 h 1641927"/>
                  <a:gd name="connsiteX4" fmla="*/ 80136 w 4561785"/>
                  <a:gd name="connsiteY4" fmla="*/ 1618675 h 1641927"/>
                  <a:gd name="connsiteX5" fmla="*/ 1674345 w 4561785"/>
                  <a:gd name="connsiteY5" fmla="*/ 1314729 h 1641927"/>
                  <a:gd name="connsiteX0" fmla="*/ 1677699 w 4565139"/>
                  <a:gd name="connsiteY0" fmla="*/ 1314729 h 1621472"/>
                  <a:gd name="connsiteX1" fmla="*/ 2261204 w 4565139"/>
                  <a:gd name="connsiteY1" fmla="*/ 7 h 1621472"/>
                  <a:gd name="connsiteX2" fmla="*/ 2909893 w 4565139"/>
                  <a:gd name="connsiteY2" fmla="*/ 1297024 h 1621472"/>
                  <a:gd name="connsiteX3" fmla="*/ 4468971 w 4565139"/>
                  <a:gd name="connsiteY3" fmla="*/ 1621472 h 1621472"/>
                  <a:gd name="connsiteX4" fmla="*/ 83490 w 4565139"/>
                  <a:gd name="connsiteY4" fmla="*/ 1618675 h 1621472"/>
                  <a:gd name="connsiteX5" fmla="*/ 1677699 w 4565139"/>
                  <a:gd name="connsiteY5" fmla="*/ 1314729 h 162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5139" h="1621472">
                    <a:moveTo>
                      <a:pt x="1677699" y="1314729"/>
                    </a:moveTo>
                    <a:cubicBezTo>
                      <a:pt x="2040651" y="1044951"/>
                      <a:pt x="2055838" y="2958"/>
                      <a:pt x="2261204" y="7"/>
                    </a:cubicBezTo>
                    <a:cubicBezTo>
                      <a:pt x="2466570" y="-2944"/>
                      <a:pt x="2513858" y="1046833"/>
                      <a:pt x="2909893" y="1297024"/>
                    </a:cubicBezTo>
                    <a:cubicBezTo>
                      <a:pt x="3305928" y="1547215"/>
                      <a:pt x="4980145" y="1620439"/>
                      <a:pt x="4468971" y="1621472"/>
                    </a:cubicBezTo>
                    <a:lnTo>
                      <a:pt x="83490" y="1618675"/>
                    </a:lnTo>
                    <a:cubicBezTo>
                      <a:pt x="-393754" y="1619035"/>
                      <a:pt x="1314747" y="1584507"/>
                      <a:pt x="1677699" y="1314729"/>
                    </a:cubicBezTo>
                    <a:close/>
                  </a:path>
                </a:pathLst>
              </a:custGeom>
              <a:solidFill>
                <a:schemeClr val="accent6">
                  <a:lumMod val="75000"/>
                  <a:alpha val="50196"/>
                </a:schemeClr>
              </a:solidFill>
              <a:ln cap="flat">
                <a:solidFill>
                  <a:schemeClr val="accent6">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5"/>
              <p:cNvSpPr/>
              <p:nvPr/>
            </p:nvSpPr>
            <p:spPr>
              <a:xfrm>
                <a:off x="6663190" y="3252460"/>
                <a:ext cx="1856877" cy="2323630"/>
              </a:xfrm>
              <a:custGeom>
                <a:avLst/>
                <a:gdLst>
                  <a:gd name="connsiteX0" fmla="*/ 0 w 1215135"/>
                  <a:gd name="connsiteY0" fmla="*/ 719097 h 1438193"/>
                  <a:gd name="connsiteX1" fmla="*/ 607568 w 1215135"/>
                  <a:gd name="connsiteY1" fmla="*/ 0 h 1438193"/>
                  <a:gd name="connsiteX2" fmla="*/ 1215136 w 1215135"/>
                  <a:gd name="connsiteY2" fmla="*/ 719097 h 1438193"/>
                  <a:gd name="connsiteX3" fmla="*/ 607568 w 1215135"/>
                  <a:gd name="connsiteY3" fmla="*/ 1438194 h 1438193"/>
                  <a:gd name="connsiteX4" fmla="*/ 0 w 1215135"/>
                  <a:gd name="connsiteY4" fmla="*/ 719097 h 1438193"/>
                  <a:gd name="connsiteX0" fmla="*/ 43 w 1215179"/>
                  <a:gd name="connsiteY0" fmla="*/ 719097 h 894883"/>
                  <a:gd name="connsiteX1" fmla="*/ 607611 w 1215179"/>
                  <a:gd name="connsiteY1" fmla="*/ 0 h 894883"/>
                  <a:gd name="connsiteX2" fmla="*/ 1215179 w 1215179"/>
                  <a:gd name="connsiteY2" fmla="*/ 719097 h 894883"/>
                  <a:gd name="connsiteX3" fmla="*/ 631674 w 1215179"/>
                  <a:gd name="connsiteY3" fmla="*/ 716299 h 894883"/>
                  <a:gd name="connsiteX4" fmla="*/ 43 w 1215179"/>
                  <a:gd name="connsiteY4" fmla="*/ 719097 h 894883"/>
                  <a:gd name="connsiteX0" fmla="*/ 1103733 w 2318869"/>
                  <a:gd name="connsiteY0" fmla="*/ 719097 h 1594604"/>
                  <a:gd name="connsiteX1" fmla="*/ 1711301 w 2318869"/>
                  <a:gd name="connsiteY1" fmla="*/ 0 h 1594604"/>
                  <a:gd name="connsiteX2" fmla="*/ 2318869 w 2318869"/>
                  <a:gd name="connsiteY2" fmla="*/ 719097 h 1594604"/>
                  <a:gd name="connsiteX3" fmla="*/ 62975 w 2318869"/>
                  <a:gd name="connsiteY3" fmla="*/ 1594604 h 1594604"/>
                  <a:gd name="connsiteX4" fmla="*/ 1103733 w 2318869"/>
                  <a:gd name="connsiteY4" fmla="*/ 719097 h 1594604"/>
                  <a:gd name="connsiteX0" fmla="*/ 1023418 w 2286681"/>
                  <a:gd name="connsiteY0" fmla="*/ 1073928 h 1607456"/>
                  <a:gd name="connsiteX1" fmla="*/ 1679113 w 2286681"/>
                  <a:gd name="connsiteY1" fmla="*/ 5916 h 1607456"/>
                  <a:gd name="connsiteX2" fmla="*/ 2286681 w 2286681"/>
                  <a:gd name="connsiteY2" fmla="*/ 725013 h 1607456"/>
                  <a:gd name="connsiteX3" fmla="*/ 30787 w 2286681"/>
                  <a:gd name="connsiteY3" fmla="*/ 1600520 h 1607456"/>
                  <a:gd name="connsiteX4" fmla="*/ 1023418 w 2286681"/>
                  <a:gd name="connsiteY4" fmla="*/ 1073928 h 1607456"/>
                  <a:gd name="connsiteX0" fmla="*/ 1113645 w 4145550"/>
                  <a:gd name="connsiteY0" fmla="*/ 1072232 h 1731637"/>
                  <a:gd name="connsiteX1" fmla="*/ 1769340 w 4145550"/>
                  <a:gd name="connsiteY1" fmla="*/ 4220 h 1731637"/>
                  <a:gd name="connsiteX2" fmla="*/ 4145550 w 4145550"/>
                  <a:gd name="connsiteY2" fmla="*/ 1505369 h 1731637"/>
                  <a:gd name="connsiteX3" fmla="*/ 121014 w 4145550"/>
                  <a:gd name="connsiteY3" fmla="*/ 1598824 h 1731637"/>
                  <a:gd name="connsiteX4" fmla="*/ 1113645 w 4145550"/>
                  <a:gd name="connsiteY4" fmla="*/ 1072232 h 1731637"/>
                  <a:gd name="connsiteX0" fmla="*/ 1113645 w 4304873"/>
                  <a:gd name="connsiteY0" fmla="*/ 1072364 h 1639472"/>
                  <a:gd name="connsiteX1" fmla="*/ 1769340 w 4304873"/>
                  <a:gd name="connsiteY1" fmla="*/ 4352 h 1639472"/>
                  <a:gd name="connsiteX2" fmla="*/ 3332429 w 4304873"/>
                  <a:gd name="connsiteY2" fmla="*/ 726490 h 1639472"/>
                  <a:gd name="connsiteX3" fmla="*/ 4145550 w 4304873"/>
                  <a:gd name="connsiteY3" fmla="*/ 1505501 h 1639472"/>
                  <a:gd name="connsiteX4" fmla="*/ 121014 w 4304873"/>
                  <a:gd name="connsiteY4" fmla="*/ 1598956 h 1639472"/>
                  <a:gd name="connsiteX5" fmla="*/ 1113645 w 4304873"/>
                  <a:gd name="connsiteY5" fmla="*/ 1072364 h 1639472"/>
                  <a:gd name="connsiteX0" fmla="*/ 1113645 w 4242269"/>
                  <a:gd name="connsiteY0" fmla="*/ 1068322 h 1635430"/>
                  <a:gd name="connsiteX1" fmla="*/ 1769340 w 4242269"/>
                  <a:gd name="connsiteY1" fmla="*/ 310 h 1635430"/>
                  <a:gd name="connsiteX2" fmla="*/ 2442092 w 4242269"/>
                  <a:gd name="connsiteY2" fmla="*/ 1179648 h 1635430"/>
                  <a:gd name="connsiteX3" fmla="*/ 4145550 w 4242269"/>
                  <a:gd name="connsiteY3" fmla="*/ 1501459 h 1635430"/>
                  <a:gd name="connsiteX4" fmla="*/ 121014 w 4242269"/>
                  <a:gd name="connsiteY4" fmla="*/ 1594914 h 1635430"/>
                  <a:gd name="connsiteX5" fmla="*/ 1113645 w 4242269"/>
                  <a:gd name="connsiteY5" fmla="*/ 1068322 h 1635430"/>
                  <a:gd name="connsiteX0" fmla="*/ 1282917 w 4219035"/>
                  <a:gd name="connsiteY0" fmla="*/ 1116234 h 1631679"/>
                  <a:gd name="connsiteX1" fmla="*/ 1746106 w 4219035"/>
                  <a:gd name="connsiteY1" fmla="*/ 96 h 1631679"/>
                  <a:gd name="connsiteX2" fmla="*/ 2418858 w 4219035"/>
                  <a:gd name="connsiteY2" fmla="*/ 1179434 h 1631679"/>
                  <a:gd name="connsiteX3" fmla="*/ 4122316 w 4219035"/>
                  <a:gd name="connsiteY3" fmla="*/ 1501245 h 1631679"/>
                  <a:gd name="connsiteX4" fmla="*/ 97780 w 4219035"/>
                  <a:gd name="connsiteY4" fmla="*/ 1594700 h 1631679"/>
                  <a:gd name="connsiteX5" fmla="*/ 1282917 w 4219035"/>
                  <a:gd name="connsiteY5" fmla="*/ 1116234 h 1631679"/>
                  <a:gd name="connsiteX0" fmla="*/ 1285463 w 4267678"/>
                  <a:gd name="connsiteY0" fmla="*/ 1116234 h 1627312"/>
                  <a:gd name="connsiteX1" fmla="*/ 1748652 w 4267678"/>
                  <a:gd name="connsiteY1" fmla="*/ 96 h 1627312"/>
                  <a:gd name="connsiteX2" fmla="*/ 2421404 w 4267678"/>
                  <a:gd name="connsiteY2" fmla="*/ 1179434 h 1627312"/>
                  <a:gd name="connsiteX3" fmla="*/ 4172988 w 4267678"/>
                  <a:gd name="connsiteY3" fmla="*/ 1489214 h 1627312"/>
                  <a:gd name="connsiteX4" fmla="*/ 100326 w 4267678"/>
                  <a:gd name="connsiteY4" fmla="*/ 1594700 h 1627312"/>
                  <a:gd name="connsiteX5" fmla="*/ 1285463 w 4267678"/>
                  <a:gd name="connsiteY5" fmla="*/ 1116234 h 1627312"/>
                  <a:gd name="connsiteX0" fmla="*/ 1285463 w 4271098"/>
                  <a:gd name="connsiteY0" fmla="*/ 1116234 h 1627312"/>
                  <a:gd name="connsiteX1" fmla="*/ 1748652 w 4271098"/>
                  <a:gd name="connsiteY1" fmla="*/ 96 h 1627312"/>
                  <a:gd name="connsiteX2" fmla="*/ 2421404 w 4271098"/>
                  <a:gd name="connsiteY2" fmla="*/ 1179434 h 1627312"/>
                  <a:gd name="connsiteX3" fmla="*/ 4172988 w 4271098"/>
                  <a:gd name="connsiteY3" fmla="*/ 1489214 h 1627312"/>
                  <a:gd name="connsiteX4" fmla="*/ 100326 w 4271098"/>
                  <a:gd name="connsiteY4" fmla="*/ 1594700 h 1627312"/>
                  <a:gd name="connsiteX5" fmla="*/ 1285463 w 4271098"/>
                  <a:gd name="connsiteY5" fmla="*/ 1116234 h 1627312"/>
                  <a:gd name="connsiteX0" fmla="*/ 1288025 w 4319787"/>
                  <a:gd name="connsiteY0" fmla="*/ 1116234 h 1653768"/>
                  <a:gd name="connsiteX1" fmla="*/ 1751214 w 4319787"/>
                  <a:gd name="connsiteY1" fmla="*/ 96 h 1653768"/>
                  <a:gd name="connsiteX2" fmla="*/ 2423966 w 4319787"/>
                  <a:gd name="connsiteY2" fmla="*/ 1179434 h 1653768"/>
                  <a:gd name="connsiteX3" fmla="*/ 4223676 w 4319787"/>
                  <a:gd name="connsiteY3" fmla="*/ 1549372 h 1653768"/>
                  <a:gd name="connsiteX4" fmla="*/ 102888 w 4319787"/>
                  <a:gd name="connsiteY4" fmla="*/ 1594700 h 1653768"/>
                  <a:gd name="connsiteX5" fmla="*/ 1288025 w 4319787"/>
                  <a:gd name="connsiteY5" fmla="*/ 1116234 h 1653768"/>
                  <a:gd name="connsiteX0" fmla="*/ 1288025 w 4319787"/>
                  <a:gd name="connsiteY0" fmla="*/ 1116234 h 1637953"/>
                  <a:gd name="connsiteX1" fmla="*/ 1751214 w 4319787"/>
                  <a:gd name="connsiteY1" fmla="*/ 96 h 1637953"/>
                  <a:gd name="connsiteX2" fmla="*/ 2423966 w 4319787"/>
                  <a:gd name="connsiteY2" fmla="*/ 1179434 h 1637953"/>
                  <a:gd name="connsiteX3" fmla="*/ 4223676 w 4319787"/>
                  <a:gd name="connsiteY3" fmla="*/ 1549372 h 1637953"/>
                  <a:gd name="connsiteX4" fmla="*/ 102888 w 4319787"/>
                  <a:gd name="connsiteY4" fmla="*/ 1594700 h 1637953"/>
                  <a:gd name="connsiteX5" fmla="*/ 1288025 w 4319787"/>
                  <a:gd name="connsiteY5" fmla="*/ 1116234 h 1637953"/>
                  <a:gd name="connsiteX0" fmla="*/ 1288025 w 4319787"/>
                  <a:gd name="connsiteY0" fmla="*/ 1116234 h 1643392"/>
                  <a:gd name="connsiteX1" fmla="*/ 1751214 w 4319787"/>
                  <a:gd name="connsiteY1" fmla="*/ 96 h 1643392"/>
                  <a:gd name="connsiteX2" fmla="*/ 2423966 w 4319787"/>
                  <a:gd name="connsiteY2" fmla="*/ 1179434 h 1643392"/>
                  <a:gd name="connsiteX3" fmla="*/ 4223676 w 4319787"/>
                  <a:gd name="connsiteY3" fmla="*/ 1561404 h 1643392"/>
                  <a:gd name="connsiteX4" fmla="*/ 102888 w 4319787"/>
                  <a:gd name="connsiteY4" fmla="*/ 1594700 h 1643392"/>
                  <a:gd name="connsiteX5" fmla="*/ 1288025 w 4319787"/>
                  <a:gd name="connsiteY5" fmla="*/ 1116234 h 1643392"/>
                  <a:gd name="connsiteX0" fmla="*/ 1288025 w 4316419"/>
                  <a:gd name="connsiteY0" fmla="*/ 1116234 h 1643392"/>
                  <a:gd name="connsiteX1" fmla="*/ 1751214 w 4316419"/>
                  <a:gd name="connsiteY1" fmla="*/ 96 h 1643392"/>
                  <a:gd name="connsiteX2" fmla="*/ 2423966 w 4316419"/>
                  <a:gd name="connsiteY2" fmla="*/ 1179434 h 1643392"/>
                  <a:gd name="connsiteX3" fmla="*/ 4223676 w 4316419"/>
                  <a:gd name="connsiteY3" fmla="*/ 1561404 h 1643392"/>
                  <a:gd name="connsiteX4" fmla="*/ 102888 w 4316419"/>
                  <a:gd name="connsiteY4" fmla="*/ 1594700 h 1643392"/>
                  <a:gd name="connsiteX5" fmla="*/ 1288025 w 4316419"/>
                  <a:gd name="connsiteY5" fmla="*/ 1116234 h 1643392"/>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595025"/>
                  <a:gd name="connsiteX1" fmla="*/ 1751214 w 4316419"/>
                  <a:gd name="connsiteY1" fmla="*/ 96 h 1595025"/>
                  <a:gd name="connsiteX2" fmla="*/ 2423966 w 4316419"/>
                  <a:gd name="connsiteY2" fmla="*/ 1179434 h 1595025"/>
                  <a:gd name="connsiteX3" fmla="*/ 4223676 w 4316419"/>
                  <a:gd name="connsiteY3" fmla="*/ 1561404 h 1595025"/>
                  <a:gd name="connsiteX4" fmla="*/ 102888 w 4316419"/>
                  <a:gd name="connsiteY4" fmla="*/ 1594700 h 1595025"/>
                  <a:gd name="connsiteX5" fmla="*/ 1288025 w 4316419"/>
                  <a:gd name="connsiteY5" fmla="*/ 1116234 h 1595025"/>
                  <a:gd name="connsiteX0" fmla="*/ 1267986 w 3929583"/>
                  <a:gd name="connsiteY0" fmla="*/ 1116234 h 1630875"/>
                  <a:gd name="connsiteX1" fmla="*/ 1731175 w 3929583"/>
                  <a:gd name="connsiteY1" fmla="*/ 96 h 1630875"/>
                  <a:gd name="connsiteX2" fmla="*/ 2403927 w 3929583"/>
                  <a:gd name="connsiteY2" fmla="*/ 1179434 h 1630875"/>
                  <a:gd name="connsiteX3" fmla="*/ 3818626 w 3929583"/>
                  <a:gd name="connsiteY3" fmla="*/ 1597498 h 1630875"/>
                  <a:gd name="connsiteX4" fmla="*/ 82849 w 3929583"/>
                  <a:gd name="connsiteY4" fmla="*/ 1594700 h 1630875"/>
                  <a:gd name="connsiteX5" fmla="*/ 1267986 w 3929583"/>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0764 w 3914798"/>
                  <a:gd name="connsiteY0" fmla="*/ 1116234 h 1597498"/>
                  <a:gd name="connsiteX1" fmla="*/ 1723953 w 3914798"/>
                  <a:gd name="connsiteY1" fmla="*/ 96 h 1597498"/>
                  <a:gd name="connsiteX2" fmla="*/ 2396705 w 3914798"/>
                  <a:gd name="connsiteY2" fmla="*/ 1179434 h 1597498"/>
                  <a:gd name="connsiteX3" fmla="*/ 3811404 w 3914798"/>
                  <a:gd name="connsiteY3" fmla="*/ 1597498 h 1597498"/>
                  <a:gd name="connsiteX4" fmla="*/ 75627 w 3914798"/>
                  <a:gd name="connsiteY4" fmla="*/ 1594700 h 1597498"/>
                  <a:gd name="connsiteX5" fmla="*/ 1260764 w 3914798"/>
                  <a:gd name="connsiteY5" fmla="*/ 1116234 h 1597498"/>
                  <a:gd name="connsiteX0" fmla="*/ 1569440 w 4223474"/>
                  <a:gd name="connsiteY0" fmla="*/ 1116234 h 1597498"/>
                  <a:gd name="connsiteX1" fmla="*/ 2032629 w 4223474"/>
                  <a:gd name="connsiteY1" fmla="*/ 96 h 1597498"/>
                  <a:gd name="connsiteX2" fmla="*/ 2705381 w 4223474"/>
                  <a:gd name="connsiteY2" fmla="*/ 1179434 h 1597498"/>
                  <a:gd name="connsiteX3" fmla="*/ 4120080 w 4223474"/>
                  <a:gd name="connsiteY3" fmla="*/ 1597498 h 1597498"/>
                  <a:gd name="connsiteX4" fmla="*/ 384303 w 4223474"/>
                  <a:gd name="connsiteY4" fmla="*/ 1594700 h 1597498"/>
                  <a:gd name="connsiteX5" fmla="*/ 1569440 w 4223474"/>
                  <a:gd name="connsiteY5" fmla="*/ 1116234 h 1597498"/>
                  <a:gd name="connsiteX0" fmla="*/ 1862716 w 4516750"/>
                  <a:gd name="connsiteY0" fmla="*/ 1116234 h 1607111"/>
                  <a:gd name="connsiteX1" fmla="*/ 2325905 w 4516750"/>
                  <a:gd name="connsiteY1" fmla="*/ 96 h 1607111"/>
                  <a:gd name="connsiteX2" fmla="*/ 2998657 w 4516750"/>
                  <a:gd name="connsiteY2" fmla="*/ 1179434 h 1607111"/>
                  <a:gd name="connsiteX3" fmla="*/ 4413356 w 4516750"/>
                  <a:gd name="connsiteY3" fmla="*/ 1597498 h 1607111"/>
                  <a:gd name="connsiteX4" fmla="*/ 352727 w 4516750"/>
                  <a:gd name="connsiteY4" fmla="*/ 1606732 h 1607111"/>
                  <a:gd name="connsiteX5" fmla="*/ 1862716 w 4516750"/>
                  <a:gd name="connsiteY5" fmla="*/ 1116234 h 1607111"/>
                  <a:gd name="connsiteX0" fmla="*/ 2049905 w 4703939"/>
                  <a:gd name="connsiteY0" fmla="*/ 1116234 h 1619128"/>
                  <a:gd name="connsiteX1" fmla="*/ 2513094 w 4703939"/>
                  <a:gd name="connsiteY1" fmla="*/ 96 h 1619128"/>
                  <a:gd name="connsiteX2" fmla="*/ 3185846 w 4703939"/>
                  <a:gd name="connsiteY2" fmla="*/ 1179434 h 1619128"/>
                  <a:gd name="connsiteX3" fmla="*/ 4600545 w 4703939"/>
                  <a:gd name="connsiteY3" fmla="*/ 1597498 h 1619128"/>
                  <a:gd name="connsiteX4" fmla="*/ 335380 w 4703939"/>
                  <a:gd name="connsiteY4" fmla="*/ 1618764 h 1619128"/>
                  <a:gd name="connsiteX5" fmla="*/ 2049905 w 4703939"/>
                  <a:gd name="connsiteY5" fmla="*/ 1116234 h 1619128"/>
                  <a:gd name="connsiteX0" fmla="*/ 1784945 w 4553204"/>
                  <a:gd name="connsiteY0" fmla="*/ 1116234 h 1656721"/>
                  <a:gd name="connsiteX1" fmla="*/ 2248134 w 4553204"/>
                  <a:gd name="connsiteY1" fmla="*/ 96 h 1656721"/>
                  <a:gd name="connsiteX2" fmla="*/ 2920886 w 4553204"/>
                  <a:gd name="connsiteY2" fmla="*/ 1179434 h 1656721"/>
                  <a:gd name="connsiteX3" fmla="*/ 4455901 w 4553204"/>
                  <a:gd name="connsiteY3" fmla="*/ 1621561 h 1656721"/>
                  <a:gd name="connsiteX4" fmla="*/ 70420 w 4553204"/>
                  <a:gd name="connsiteY4" fmla="*/ 1618764 h 1656721"/>
                  <a:gd name="connsiteX5" fmla="*/ 1784945 w 4553204"/>
                  <a:gd name="connsiteY5" fmla="*/ 1116234 h 1656721"/>
                  <a:gd name="connsiteX0" fmla="*/ 1801069 w 4569328"/>
                  <a:gd name="connsiteY0" fmla="*/ 1116234 h 1621561"/>
                  <a:gd name="connsiteX1" fmla="*/ 2264258 w 4569328"/>
                  <a:gd name="connsiteY1" fmla="*/ 96 h 1621561"/>
                  <a:gd name="connsiteX2" fmla="*/ 2937010 w 4569328"/>
                  <a:gd name="connsiteY2" fmla="*/ 1179434 h 1621561"/>
                  <a:gd name="connsiteX3" fmla="*/ 4472025 w 4569328"/>
                  <a:gd name="connsiteY3" fmla="*/ 1621561 h 1621561"/>
                  <a:gd name="connsiteX4" fmla="*/ 86544 w 4569328"/>
                  <a:gd name="connsiteY4" fmla="*/ 1618764 h 1621561"/>
                  <a:gd name="connsiteX5" fmla="*/ 1801069 w 4569328"/>
                  <a:gd name="connsiteY5" fmla="*/ 1116234 h 1621561"/>
                  <a:gd name="connsiteX0" fmla="*/ 1674345 w 4562920"/>
                  <a:gd name="connsiteY0" fmla="*/ 1315116 h 1642314"/>
                  <a:gd name="connsiteX1" fmla="*/ 2257850 w 4562920"/>
                  <a:gd name="connsiteY1" fmla="*/ 394 h 1642314"/>
                  <a:gd name="connsiteX2" fmla="*/ 2930602 w 4562920"/>
                  <a:gd name="connsiteY2" fmla="*/ 1179732 h 1642314"/>
                  <a:gd name="connsiteX3" fmla="*/ 4465617 w 4562920"/>
                  <a:gd name="connsiteY3" fmla="*/ 1621859 h 1642314"/>
                  <a:gd name="connsiteX4" fmla="*/ 80136 w 4562920"/>
                  <a:gd name="connsiteY4" fmla="*/ 1619062 h 1642314"/>
                  <a:gd name="connsiteX5" fmla="*/ 1674345 w 4562920"/>
                  <a:gd name="connsiteY5" fmla="*/ 1315116 h 1642314"/>
                  <a:gd name="connsiteX0" fmla="*/ 1674345 w 4561785"/>
                  <a:gd name="connsiteY0" fmla="*/ 1314729 h 1641927"/>
                  <a:gd name="connsiteX1" fmla="*/ 2257850 w 4561785"/>
                  <a:gd name="connsiteY1" fmla="*/ 7 h 1641927"/>
                  <a:gd name="connsiteX2" fmla="*/ 2906539 w 4561785"/>
                  <a:gd name="connsiteY2" fmla="*/ 1297024 h 1641927"/>
                  <a:gd name="connsiteX3" fmla="*/ 4465617 w 4561785"/>
                  <a:gd name="connsiteY3" fmla="*/ 1621472 h 1641927"/>
                  <a:gd name="connsiteX4" fmla="*/ 80136 w 4561785"/>
                  <a:gd name="connsiteY4" fmla="*/ 1618675 h 1641927"/>
                  <a:gd name="connsiteX5" fmla="*/ 1674345 w 4561785"/>
                  <a:gd name="connsiteY5" fmla="*/ 1314729 h 1641927"/>
                  <a:gd name="connsiteX0" fmla="*/ 1677699 w 4565139"/>
                  <a:gd name="connsiteY0" fmla="*/ 1314729 h 1621472"/>
                  <a:gd name="connsiteX1" fmla="*/ 2261204 w 4565139"/>
                  <a:gd name="connsiteY1" fmla="*/ 7 h 1621472"/>
                  <a:gd name="connsiteX2" fmla="*/ 2909893 w 4565139"/>
                  <a:gd name="connsiteY2" fmla="*/ 1297024 h 1621472"/>
                  <a:gd name="connsiteX3" fmla="*/ 4468971 w 4565139"/>
                  <a:gd name="connsiteY3" fmla="*/ 1621472 h 1621472"/>
                  <a:gd name="connsiteX4" fmla="*/ 83490 w 4565139"/>
                  <a:gd name="connsiteY4" fmla="*/ 1618675 h 1621472"/>
                  <a:gd name="connsiteX5" fmla="*/ 1677699 w 4565139"/>
                  <a:gd name="connsiteY5" fmla="*/ 1314729 h 162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5139" h="1621472">
                    <a:moveTo>
                      <a:pt x="1677699" y="1314729"/>
                    </a:moveTo>
                    <a:cubicBezTo>
                      <a:pt x="2040651" y="1044951"/>
                      <a:pt x="2055838" y="2958"/>
                      <a:pt x="2261204" y="7"/>
                    </a:cubicBezTo>
                    <a:cubicBezTo>
                      <a:pt x="2466570" y="-2944"/>
                      <a:pt x="2513858" y="1046833"/>
                      <a:pt x="2909893" y="1297024"/>
                    </a:cubicBezTo>
                    <a:cubicBezTo>
                      <a:pt x="3305928" y="1547215"/>
                      <a:pt x="4980145" y="1620439"/>
                      <a:pt x="4468971" y="1621472"/>
                    </a:cubicBezTo>
                    <a:lnTo>
                      <a:pt x="83490" y="1618675"/>
                    </a:lnTo>
                    <a:cubicBezTo>
                      <a:pt x="-393754" y="1619035"/>
                      <a:pt x="1314747" y="1584507"/>
                      <a:pt x="1677699" y="1314729"/>
                    </a:cubicBezTo>
                    <a:close/>
                  </a:path>
                </a:pathLst>
              </a:custGeom>
              <a:solidFill>
                <a:srgbClr val="FF0000">
                  <a:alpha val="50196"/>
                </a:srgbClr>
              </a:solidFill>
              <a:ln cap="flat">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5"/>
              <p:cNvSpPr/>
              <p:nvPr/>
            </p:nvSpPr>
            <p:spPr>
              <a:xfrm>
                <a:off x="7182239" y="1763815"/>
                <a:ext cx="929774" cy="3812275"/>
              </a:xfrm>
              <a:custGeom>
                <a:avLst/>
                <a:gdLst>
                  <a:gd name="connsiteX0" fmla="*/ 0 w 1215135"/>
                  <a:gd name="connsiteY0" fmla="*/ 719097 h 1438193"/>
                  <a:gd name="connsiteX1" fmla="*/ 607568 w 1215135"/>
                  <a:gd name="connsiteY1" fmla="*/ 0 h 1438193"/>
                  <a:gd name="connsiteX2" fmla="*/ 1215136 w 1215135"/>
                  <a:gd name="connsiteY2" fmla="*/ 719097 h 1438193"/>
                  <a:gd name="connsiteX3" fmla="*/ 607568 w 1215135"/>
                  <a:gd name="connsiteY3" fmla="*/ 1438194 h 1438193"/>
                  <a:gd name="connsiteX4" fmla="*/ 0 w 1215135"/>
                  <a:gd name="connsiteY4" fmla="*/ 719097 h 1438193"/>
                  <a:gd name="connsiteX0" fmla="*/ 43 w 1215179"/>
                  <a:gd name="connsiteY0" fmla="*/ 719097 h 894883"/>
                  <a:gd name="connsiteX1" fmla="*/ 607611 w 1215179"/>
                  <a:gd name="connsiteY1" fmla="*/ 0 h 894883"/>
                  <a:gd name="connsiteX2" fmla="*/ 1215179 w 1215179"/>
                  <a:gd name="connsiteY2" fmla="*/ 719097 h 894883"/>
                  <a:gd name="connsiteX3" fmla="*/ 631674 w 1215179"/>
                  <a:gd name="connsiteY3" fmla="*/ 716299 h 894883"/>
                  <a:gd name="connsiteX4" fmla="*/ 43 w 1215179"/>
                  <a:gd name="connsiteY4" fmla="*/ 719097 h 894883"/>
                  <a:gd name="connsiteX0" fmla="*/ 1103733 w 2318869"/>
                  <a:gd name="connsiteY0" fmla="*/ 719097 h 1594604"/>
                  <a:gd name="connsiteX1" fmla="*/ 1711301 w 2318869"/>
                  <a:gd name="connsiteY1" fmla="*/ 0 h 1594604"/>
                  <a:gd name="connsiteX2" fmla="*/ 2318869 w 2318869"/>
                  <a:gd name="connsiteY2" fmla="*/ 719097 h 1594604"/>
                  <a:gd name="connsiteX3" fmla="*/ 62975 w 2318869"/>
                  <a:gd name="connsiteY3" fmla="*/ 1594604 h 1594604"/>
                  <a:gd name="connsiteX4" fmla="*/ 1103733 w 2318869"/>
                  <a:gd name="connsiteY4" fmla="*/ 719097 h 1594604"/>
                  <a:gd name="connsiteX0" fmla="*/ 1023418 w 2286681"/>
                  <a:gd name="connsiteY0" fmla="*/ 1073928 h 1607456"/>
                  <a:gd name="connsiteX1" fmla="*/ 1679113 w 2286681"/>
                  <a:gd name="connsiteY1" fmla="*/ 5916 h 1607456"/>
                  <a:gd name="connsiteX2" fmla="*/ 2286681 w 2286681"/>
                  <a:gd name="connsiteY2" fmla="*/ 725013 h 1607456"/>
                  <a:gd name="connsiteX3" fmla="*/ 30787 w 2286681"/>
                  <a:gd name="connsiteY3" fmla="*/ 1600520 h 1607456"/>
                  <a:gd name="connsiteX4" fmla="*/ 1023418 w 2286681"/>
                  <a:gd name="connsiteY4" fmla="*/ 1073928 h 1607456"/>
                  <a:gd name="connsiteX0" fmla="*/ 1113645 w 4145550"/>
                  <a:gd name="connsiteY0" fmla="*/ 1072232 h 1731637"/>
                  <a:gd name="connsiteX1" fmla="*/ 1769340 w 4145550"/>
                  <a:gd name="connsiteY1" fmla="*/ 4220 h 1731637"/>
                  <a:gd name="connsiteX2" fmla="*/ 4145550 w 4145550"/>
                  <a:gd name="connsiteY2" fmla="*/ 1505369 h 1731637"/>
                  <a:gd name="connsiteX3" fmla="*/ 121014 w 4145550"/>
                  <a:gd name="connsiteY3" fmla="*/ 1598824 h 1731637"/>
                  <a:gd name="connsiteX4" fmla="*/ 1113645 w 4145550"/>
                  <a:gd name="connsiteY4" fmla="*/ 1072232 h 1731637"/>
                  <a:gd name="connsiteX0" fmla="*/ 1113645 w 4304873"/>
                  <a:gd name="connsiteY0" fmla="*/ 1072364 h 1639472"/>
                  <a:gd name="connsiteX1" fmla="*/ 1769340 w 4304873"/>
                  <a:gd name="connsiteY1" fmla="*/ 4352 h 1639472"/>
                  <a:gd name="connsiteX2" fmla="*/ 3332429 w 4304873"/>
                  <a:gd name="connsiteY2" fmla="*/ 726490 h 1639472"/>
                  <a:gd name="connsiteX3" fmla="*/ 4145550 w 4304873"/>
                  <a:gd name="connsiteY3" fmla="*/ 1505501 h 1639472"/>
                  <a:gd name="connsiteX4" fmla="*/ 121014 w 4304873"/>
                  <a:gd name="connsiteY4" fmla="*/ 1598956 h 1639472"/>
                  <a:gd name="connsiteX5" fmla="*/ 1113645 w 4304873"/>
                  <a:gd name="connsiteY5" fmla="*/ 1072364 h 1639472"/>
                  <a:gd name="connsiteX0" fmla="*/ 1113645 w 4242269"/>
                  <a:gd name="connsiteY0" fmla="*/ 1068322 h 1635430"/>
                  <a:gd name="connsiteX1" fmla="*/ 1769340 w 4242269"/>
                  <a:gd name="connsiteY1" fmla="*/ 310 h 1635430"/>
                  <a:gd name="connsiteX2" fmla="*/ 2442092 w 4242269"/>
                  <a:gd name="connsiteY2" fmla="*/ 1179648 h 1635430"/>
                  <a:gd name="connsiteX3" fmla="*/ 4145550 w 4242269"/>
                  <a:gd name="connsiteY3" fmla="*/ 1501459 h 1635430"/>
                  <a:gd name="connsiteX4" fmla="*/ 121014 w 4242269"/>
                  <a:gd name="connsiteY4" fmla="*/ 1594914 h 1635430"/>
                  <a:gd name="connsiteX5" fmla="*/ 1113645 w 4242269"/>
                  <a:gd name="connsiteY5" fmla="*/ 1068322 h 1635430"/>
                  <a:gd name="connsiteX0" fmla="*/ 1282917 w 4219035"/>
                  <a:gd name="connsiteY0" fmla="*/ 1116234 h 1631679"/>
                  <a:gd name="connsiteX1" fmla="*/ 1746106 w 4219035"/>
                  <a:gd name="connsiteY1" fmla="*/ 96 h 1631679"/>
                  <a:gd name="connsiteX2" fmla="*/ 2418858 w 4219035"/>
                  <a:gd name="connsiteY2" fmla="*/ 1179434 h 1631679"/>
                  <a:gd name="connsiteX3" fmla="*/ 4122316 w 4219035"/>
                  <a:gd name="connsiteY3" fmla="*/ 1501245 h 1631679"/>
                  <a:gd name="connsiteX4" fmla="*/ 97780 w 4219035"/>
                  <a:gd name="connsiteY4" fmla="*/ 1594700 h 1631679"/>
                  <a:gd name="connsiteX5" fmla="*/ 1282917 w 4219035"/>
                  <a:gd name="connsiteY5" fmla="*/ 1116234 h 1631679"/>
                  <a:gd name="connsiteX0" fmla="*/ 1285463 w 4267678"/>
                  <a:gd name="connsiteY0" fmla="*/ 1116234 h 1627312"/>
                  <a:gd name="connsiteX1" fmla="*/ 1748652 w 4267678"/>
                  <a:gd name="connsiteY1" fmla="*/ 96 h 1627312"/>
                  <a:gd name="connsiteX2" fmla="*/ 2421404 w 4267678"/>
                  <a:gd name="connsiteY2" fmla="*/ 1179434 h 1627312"/>
                  <a:gd name="connsiteX3" fmla="*/ 4172988 w 4267678"/>
                  <a:gd name="connsiteY3" fmla="*/ 1489214 h 1627312"/>
                  <a:gd name="connsiteX4" fmla="*/ 100326 w 4267678"/>
                  <a:gd name="connsiteY4" fmla="*/ 1594700 h 1627312"/>
                  <a:gd name="connsiteX5" fmla="*/ 1285463 w 4267678"/>
                  <a:gd name="connsiteY5" fmla="*/ 1116234 h 1627312"/>
                  <a:gd name="connsiteX0" fmla="*/ 1285463 w 4271098"/>
                  <a:gd name="connsiteY0" fmla="*/ 1116234 h 1627312"/>
                  <a:gd name="connsiteX1" fmla="*/ 1748652 w 4271098"/>
                  <a:gd name="connsiteY1" fmla="*/ 96 h 1627312"/>
                  <a:gd name="connsiteX2" fmla="*/ 2421404 w 4271098"/>
                  <a:gd name="connsiteY2" fmla="*/ 1179434 h 1627312"/>
                  <a:gd name="connsiteX3" fmla="*/ 4172988 w 4271098"/>
                  <a:gd name="connsiteY3" fmla="*/ 1489214 h 1627312"/>
                  <a:gd name="connsiteX4" fmla="*/ 100326 w 4271098"/>
                  <a:gd name="connsiteY4" fmla="*/ 1594700 h 1627312"/>
                  <a:gd name="connsiteX5" fmla="*/ 1285463 w 4271098"/>
                  <a:gd name="connsiteY5" fmla="*/ 1116234 h 1627312"/>
                  <a:gd name="connsiteX0" fmla="*/ 1288025 w 4319787"/>
                  <a:gd name="connsiteY0" fmla="*/ 1116234 h 1653768"/>
                  <a:gd name="connsiteX1" fmla="*/ 1751214 w 4319787"/>
                  <a:gd name="connsiteY1" fmla="*/ 96 h 1653768"/>
                  <a:gd name="connsiteX2" fmla="*/ 2423966 w 4319787"/>
                  <a:gd name="connsiteY2" fmla="*/ 1179434 h 1653768"/>
                  <a:gd name="connsiteX3" fmla="*/ 4223676 w 4319787"/>
                  <a:gd name="connsiteY3" fmla="*/ 1549372 h 1653768"/>
                  <a:gd name="connsiteX4" fmla="*/ 102888 w 4319787"/>
                  <a:gd name="connsiteY4" fmla="*/ 1594700 h 1653768"/>
                  <a:gd name="connsiteX5" fmla="*/ 1288025 w 4319787"/>
                  <a:gd name="connsiteY5" fmla="*/ 1116234 h 1653768"/>
                  <a:gd name="connsiteX0" fmla="*/ 1288025 w 4319787"/>
                  <a:gd name="connsiteY0" fmla="*/ 1116234 h 1637953"/>
                  <a:gd name="connsiteX1" fmla="*/ 1751214 w 4319787"/>
                  <a:gd name="connsiteY1" fmla="*/ 96 h 1637953"/>
                  <a:gd name="connsiteX2" fmla="*/ 2423966 w 4319787"/>
                  <a:gd name="connsiteY2" fmla="*/ 1179434 h 1637953"/>
                  <a:gd name="connsiteX3" fmla="*/ 4223676 w 4319787"/>
                  <a:gd name="connsiteY3" fmla="*/ 1549372 h 1637953"/>
                  <a:gd name="connsiteX4" fmla="*/ 102888 w 4319787"/>
                  <a:gd name="connsiteY4" fmla="*/ 1594700 h 1637953"/>
                  <a:gd name="connsiteX5" fmla="*/ 1288025 w 4319787"/>
                  <a:gd name="connsiteY5" fmla="*/ 1116234 h 1637953"/>
                  <a:gd name="connsiteX0" fmla="*/ 1288025 w 4319787"/>
                  <a:gd name="connsiteY0" fmla="*/ 1116234 h 1643392"/>
                  <a:gd name="connsiteX1" fmla="*/ 1751214 w 4319787"/>
                  <a:gd name="connsiteY1" fmla="*/ 96 h 1643392"/>
                  <a:gd name="connsiteX2" fmla="*/ 2423966 w 4319787"/>
                  <a:gd name="connsiteY2" fmla="*/ 1179434 h 1643392"/>
                  <a:gd name="connsiteX3" fmla="*/ 4223676 w 4319787"/>
                  <a:gd name="connsiteY3" fmla="*/ 1561404 h 1643392"/>
                  <a:gd name="connsiteX4" fmla="*/ 102888 w 4319787"/>
                  <a:gd name="connsiteY4" fmla="*/ 1594700 h 1643392"/>
                  <a:gd name="connsiteX5" fmla="*/ 1288025 w 4319787"/>
                  <a:gd name="connsiteY5" fmla="*/ 1116234 h 1643392"/>
                  <a:gd name="connsiteX0" fmla="*/ 1288025 w 4316419"/>
                  <a:gd name="connsiteY0" fmla="*/ 1116234 h 1643392"/>
                  <a:gd name="connsiteX1" fmla="*/ 1751214 w 4316419"/>
                  <a:gd name="connsiteY1" fmla="*/ 96 h 1643392"/>
                  <a:gd name="connsiteX2" fmla="*/ 2423966 w 4316419"/>
                  <a:gd name="connsiteY2" fmla="*/ 1179434 h 1643392"/>
                  <a:gd name="connsiteX3" fmla="*/ 4223676 w 4316419"/>
                  <a:gd name="connsiteY3" fmla="*/ 1561404 h 1643392"/>
                  <a:gd name="connsiteX4" fmla="*/ 102888 w 4316419"/>
                  <a:gd name="connsiteY4" fmla="*/ 1594700 h 1643392"/>
                  <a:gd name="connsiteX5" fmla="*/ 1288025 w 4316419"/>
                  <a:gd name="connsiteY5" fmla="*/ 1116234 h 1643392"/>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595025"/>
                  <a:gd name="connsiteX1" fmla="*/ 1751214 w 4316419"/>
                  <a:gd name="connsiteY1" fmla="*/ 96 h 1595025"/>
                  <a:gd name="connsiteX2" fmla="*/ 2423966 w 4316419"/>
                  <a:gd name="connsiteY2" fmla="*/ 1179434 h 1595025"/>
                  <a:gd name="connsiteX3" fmla="*/ 4223676 w 4316419"/>
                  <a:gd name="connsiteY3" fmla="*/ 1561404 h 1595025"/>
                  <a:gd name="connsiteX4" fmla="*/ 102888 w 4316419"/>
                  <a:gd name="connsiteY4" fmla="*/ 1594700 h 1595025"/>
                  <a:gd name="connsiteX5" fmla="*/ 1288025 w 4316419"/>
                  <a:gd name="connsiteY5" fmla="*/ 1116234 h 1595025"/>
                  <a:gd name="connsiteX0" fmla="*/ 1267986 w 3929583"/>
                  <a:gd name="connsiteY0" fmla="*/ 1116234 h 1630875"/>
                  <a:gd name="connsiteX1" fmla="*/ 1731175 w 3929583"/>
                  <a:gd name="connsiteY1" fmla="*/ 96 h 1630875"/>
                  <a:gd name="connsiteX2" fmla="*/ 2403927 w 3929583"/>
                  <a:gd name="connsiteY2" fmla="*/ 1179434 h 1630875"/>
                  <a:gd name="connsiteX3" fmla="*/ 3818626 w 3929583"/>
                  <a:gd name="connsiteY3" fmla="*/ 1597498 h 1630875"/>
                  <a:gd name="connsiteX4" fmla="*/ 82849 w 3929583"/>
                  <a:gd name="connsiteY4" fmla="*/ 1594700 h 1630875"/>
                  <a:gd name="connsiteX5" fmla="*/ 1267986 w 3929583"/>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0764 w 3914798"/>
                  <a:gd name="connsiteY0" fmla="*/ 1116234 h 1597498"/>
                  <a:gd name="connsiteX1" fmla="*/ 1723953 w 3914798"/>
                  <a:gd name="connsiteY1" fmla="*/ 96 h 1597498"/>
                  <a:gd name="connsiteX2" fmla="*/ 2396705 w 3914798"/>
                  <a:gd name="connsiteY2" fmla="*/ 1179434 h 1597498"/>
                  <a:gd name="connsiteX3" fmla="*/ 3811404 w 3914798"/>
                  <a:gd name="connsiteY3" fmla="*/ 1597498 h 1597498"/>
                  <a:gd name="connsiteX4" fmla="*/ 75627 w 3914798"/>
                  <a:gd name="connsiteY4" fmla="*/ 1594700 h 1597498"/>
                  <a:gd name="connsiteX5" fmla="*/ 1260764 w 3914798"/>
                  <a:gd name="connsiteY5" fmla="*/ 1116234 h 1597498"/>
                  <a:gd name="connsiteX0" fmla="*/ 1569440 w 4223474"/>
                  <a:gd name="connsiteY0" fmla="*/ 1116234 h 1597498"/>
                  <a:gd name="connsiteX1" fmla="*/ 2032629 w 4223474"/>
                  <a:gd name="connsiteY1" fmla="*/ 96 h 1597498"/>
                  <a:gd name="connsiteX2" fmla="*/ 2705381 w 4223474"/>
                  <a:gd name="connsiteY2" fmla="*/ 1179434 h 1597498"/>
                  <a:gd name="connsiteX3" fmla="*/ 4120080 w 4223474"/>
                  <a:gd name="connsiteY3" fmla="*/ 1597498 h 1597498"/>
                  <a:gd name="connsiteX4" fmla="*/ 384303 w 4223474"/>
                  <a:gd name="connsiteY4" fmla="*/ 1594700 h 1597498"/>
                  <a:gd name="connsiteX5" fmla="*/ 1569440 w 4223474"/>
                  <a:gd name="connsiteY5" fmla="*/ 1116234 h 1597498"/>
                  <a:gd name="connsiteX0" fmla="*/ 1862716 w 4516750"/>
                  <a:gd name="connsiteY0" fmla="*/ 1116234 h 1607111"/>
                  <a:gd name="connsiteX1" fmla="*/ 2325905 w 4516750"/>
                  <a:gd name="connsiteY1" fmla="*/ 96 h 1607111"/>
                  <a:gd name="connsiteX2" fmla="*/ 2998657 w 4516750"/>
                  <a:gd name="connsiteY2" fmla="*/ 1179434 h 1607111"/>
                  <a:gd name="connsiteX3" fmla="*/ 4413356 w 4516750"/>
                  <a:gd name="connsiteY3" fmla="*/ 1597498 h 1607111"/>
                  <a:gd name="connsiteX4" fmla="*/ 352727 w 4516750"/>
                  <a:gd name="connsiteY4" fmla="*/ 1606732 h 1607111"/>
                  <a:gd name="connsiteX5" fmla="*/ 1862716 w 4516750"/>
                  <a:gd name="connsiteY5" fmla="*/ 1116234 h 1607111"/>
                  <a:gd name="connsiteX0" fmla="*/ 2049905 w 4703939"/>
                  <a:gd name="connsiteY0" fmla="*/ 1116234 h 1619128"/>
                  <a:gd name="connsiteX1" fmla="*/ 2513094 w 4703939"/>
                  <a:gd name="connsiteY1" fmla="*/ 96 h 1619128"/>
                  <a:gd name="connsiteX2" fmla="*/ 3185846 w 4703939"/>
                  <a:gd name="connsiteY2" fmla="*/ 1179434 h 1619128"/>
                  <a:gd name="connsiteX3" fmla="*/ 4600545 w 4703939"/>
                  <a:gd name="connsiteY3" fmla="*/ 1597498 h 1619128"/>
                  <a:gd name="connsiteX4" fmla="*/ 335380 w 4703939"/>
                  <a:gd name="connsiteY4" fmla="*/ 1618764 h 1619128"/>
                  <a:gd name="connsiteX5" fmla="*/ 2049905 w 4703939"/>
                  <a:gd name="connsiteY5" fmla="*/ 1116234 h 1619128"/>
                  <a:gd name="connsiteX0" fmla="*/ 1784945 w 4553204"/>
                  <a:gd name="connsiteY0" fmla="*/ 1116234 h 1656721"/>
                  <a:gd name="connsiteX1" fmla="*/ 2248134 w 4553204"/>
                  <a:gd name="connsiteY1" fmla="*/ 96 h 1656721"/>
                  <a:gd name="connsiteX2" fmla="*/ 2920886 w 4553204"/>
                  <a:gd name="connsiteY2" fmla="*/ 1179434 h 1656721"/>
                  <a:gd name="connsiteX3" fmla="*/ 4455901 w 4553204"/>
                  <a:gd name="connsiteY3" fmla="*/ 1621561 h 1656721"/>
                  <a:gd name="connsiteX4" fmla="*/ 70420 w 4553204"/>
                  <a:gd name="connsiteY4" fmla="*/ 1618764 h 1656721"/>
                  <a:gd name="connsiteX5" fmla="*/ 1784945 w 4553204"/>
                  <a:gd name="connsiteY5" fmla="*/ 1116234 h 1656721"/>
                  <a:gd name="connsiteX0" fmla="*/ 1801069 w 4569328"/>
                  <a:gd name="connsiteY0" fmla="*/ 1116234 h 1621561"/>
                  <a:gd name="connsiteX1" fmla="*/ 2264258 w 4569328"/>
                  <a:gd name="connsiteY1" fmla="*/ 96 h 1621561"/>
                  <a:gd name="connsiteX2" fmla="*/ 2937010 w 4569328"/>
                  <a:gd name="connsiteY2" fmla="*/ 1179434 h 1621561"/>
                  <a:gd name="connsiteX3" fmla="*/ 4472025 w 4569328"/>
                  <a:gd name="connsiteY3" fmla="*/ 1621561 h 1621561"/>
                  <a:gd name="connsiteX4" fmla="*/ 86544 w 4569328"/>
                  <a:gd name="connsiteY4" fmla="*/ 1618764 h 1621561"/>
                  <a:gd name="connsiteX5" fmla="*/ 1801069 w 4569328"/>
                  <a:gd name="connsiteY5" fmla="*/ 1116234 h 1621561"/>
                  <a:gd name="connsiteX0" fmla="*/ 1674345 w 4562920"/>
                  <a:gd name="connsiteY0" fmla="*/ 1315116 h 1642314"/>
                  <a:gd name="connsiteX1" fmla="*/ 2257850 w 4562920"/>
                  <a:gd name="connsiteY1" fmla="*/ 394 h 1642314"/>
                  <a:gd name="connsiteX2" fmla="*/ 2930602 w 4562920"/>
                  <a:gd name="connsiteY2" fmla="*/ 1179732 h 1642314"/>
                  <a:gd name="connsiteX3" fmla="*/ 4465617 w 4562920"/>
                  <a:gd name="connsiteY3" fmla="*/ 1621859 h 1642314"/>
                  <a:gd name="connsiteX4" fmla="*/ 80136 w 4562920"/>
                  <a:gd name="connsiteY4" fmla="*/ 1619062 h 1642314"/>
                  <a:gd name="connsiteX5" fmla="*/ 1674345 w 4562920"/>
                  <a:gd name="connsiteY5" fmla="*/ 1315116 h 1642314"/>
                  <a:gd name="connsiteX0" fmla="*/ 1674345 w 4561785"/>
                  <a:gd name="connsiteY0" fmla="*/ 1314729 h 1641927"/>
                  <a:gd name="connsiteX1" fmla="*/ 2257850 w 4561785"/>
                  <a:gd name="connsiteY1" fmla="*/ 7 h 1641927"/>
                  <a:gd name="connsiteX2" fmla="*/ 2906539 w 4561785"/>
                  <a:gd name="connsiteY2" fmla="*/ 1297024 h 1641927"/>
                  <a:gd name="connsiteX3" fmla="*/ 4465617 w 4561785"/>
                  <a:gd name="connsiteY3" fmla="*/ 1621472 h 1641927"/>
                  <a:gd name="connsiteX4" fmla="*/ 80136 w 4561785"/>
                  <a:gd name="connsiteY4" fmla="*/ 1618675 h 1641927"/>
                  <a:gd name="connsiteX5" fmla="*/ 1674345 w 4561785"/>
                  <a:gd name="connsiteY5" fmla="*/ 1314729 h 1641927"/>
                  <a:gd name="connsiteX0" fmla="*/ 1677699 w 4565139"/>
                  <a:gd name="connsiteY0" fmla="*/ 1314729 h 1621472"/>
                  <a:gd name="connsiteX1" fmla="*/ 2261204 w 4565139"/>
                  <a:gd name="connsiteY1" fmla="*/ 7 h 1621472"/>
                  <a:gd name="connsiteX2" fmla="*/ 2909893 w 4565139"/>
                  <a:gd name="connsiteY2" fmla="*/ 1297024 h 1621472"/>
                  <a:gd name="connsiteX3" fmla="*/ 4468971 w 4565139"/>
                  <a:gd name="connsiteY3" fmla="*/ 1621472 h 1621472"/>
                  <a:gd name="connsiteX4" fmla="*/ 83490 w 4565139"/>
                  <a:gd name="connsiteY4" fmla="*/ 1618675 h 1621472"/>
                  <a:gd name="connsiteX5" fmla="*/ 1677699 w 4565139"/>
                  <a:gd name="connsiteY5" fmla="*/ 1314729 h 1621472"/>
                  <a:gd name="connsiteX0" fmla="*/ 1865326 w 4545705"/>
                  <a:gd name="connsiteY0" fmla="*/ 1415742 h 1621735"/>
                  <a:gd name="connsiteX1" fmla="*/ 2241770 w 4545705"/>
                  <a:gd name="connsiteY1" fmla="*/ 270 h 1621735"/>
                  <a:gd name="connsiteX2" fmla="*/ 2890459 w 4545705"/>
                  <a:gd name="connsiteY2" fmla="*/ 1297287 h 1621735"/>
                  <a:gd name="connsiteX3" fmla="*/ 4449537 w 4545705"/>
                  <a:gd name="connsiteY3" fmla="*/ 1621735 h 1621735"/>
                  <a:gd name="connsiteX4" fmla="*/ 64056 w 4545705"/>
                  <a:gd name="connsiteY4" fmla="*/ 1618938 h 1621735"/>
                  <a:gd name="connsiteX5" fmla="*/ 1865326 w 4545705"/>
                  <a:gd name="connsiteY5" fmla="*/ 1415742 h 1621735"/>
                  <a:gd name="connsiteX0" fmla="*/ 1865326 w 4535800"/>
                  <a:gd name="connsiteY0" fmla="*/ 1415485 h 1621484"/>
                  <a:gd name="connsiteX1" fmla="*/ 2241770 w 4535800"/>
                  <a:gd name="connsiteY1" fmla="*/ 13 h 1621484"/>
                  <a:gd name="connsiteX2" fmla="*/ 2653820 w 4535800"/>
                  <a:gd name="connsiteY2" fmla="*/ 1389385 h 1621484"/>
                  <a:gd name="connsiteX3" fmla="*/ 4449537 w 4535800"/>
                  <a:gd name="connsiteY3" fmla="*/ 1621478 h 1621484"/>
                  <a:gd name="connsiteX4" fmla="*/ 64056 w 4535800"/>
                  <a:gd name="connsiteY4" fmla="*/ 1618681 h 1621484"/>
                  <a:gd name="connsiteX5" fmla="*/ 1865326 w 4535800"/>
                  <a:gd name="connsiteY5" fmla="*/ 1415485 h 1621484"/>
                  <a:gd name="connsiteX0" fmla="*/ 1865326 w 4535800"/>
                  <a:gd name="connsiteY0" fmla="*/ 1415491 h 1632166"/>
                  <a:gd name="connsiteX1" fmla="*/ 2241770 w 4535800"/>
                  <a:gd name="connsiteY1" fmla="*/ 19 h 1632166"/>
                  <a:gd name="connsiteX2" fmla="*/ 2653820 w 4535800"/>
                  <a:gd name="connsiteY2" fmla="*/ 1448162 h 1632166"/>
                  <a:gd name="connsiteX3" fmla="*/ 4449537 w 4535800"/>
                  <a:gd name="connsiteY3" fmla="*/ 1621484 h 1632166"/>
                  <a:gd name="connsiteX4" fmla="*/ 64056 w 4535800"/>
                  <a:gd name="connsiteY4" fmla="*/ 1618687 h 1632166"/>
                  <a:gd name="connsiteX5" fmla="*/ 1865326 w 4535800"/>
                  <a:gd name="connsiteY5" fmla="*/ 1415491 h 1632166"/>
                  <a:gd name="connsiteX0" fmla="*/ 1837857 w 4537912"/>
                  <a:gd name="connsiteY0" fmla="*/ 1457453 h 1632149"/>
                  <a:gd name="connsiteX1" fmla="*/ 2243882 w 4537912"/>
                  <a:gd name="connsiteY1" fmla="*/ 2 h 1632149"/>
                  <a:gd name="connsiteX2" fmla="*/ 2655932 w 4537912"/>
                  <a:gd name="connsiteY2" fmla="*/ 1448145 h 1632149"/>
                  <a:gd name="connsiteX3" fmla="*/ 4451649 w 4537912"/>
                  <a:gd name="connsiteY3" fmla="*/ 1621467 h 1632149"/>
                  <a:gd name="connsiteX4" fmla="*/ 66168 w 4537912"/>
                  <a:gd name="connsiteY4" fmla="*/ 1618670 h 1632149"/>
                  <a:gd name="connsiteX5" fmla="*/ 1837857 w 4537912"/>
                  <a:gd name="connsiteY5" fmla="*/ 1457453 h 1632149"/>
                  <a:gd name="connsiteX0" fmla="*/ 1837857 w 4536813"/>
                  <a:gd name="connsiteY0" fmla="*/ 1457514 h 1629297"/>
                  <a:gd name="connsiteX1" fmla="*/ 2243882 w 4536813"/>
                  <a:gd name="connsiteY1" fmla="*/ 63 h 1629297"/>
                  <a:gd name="connsiteX2" fmla="*/ 2626351 w 4536813"/>
                  <a:gd name="connsiteY2" fmla="*/ 1397830 h 1629297"/>
                  <a:gd name="connsiteX3" fmla="*/ 4451649 w 4536813"/>
                  <a:gd name="connsiteY3" fmla="*/ 1621528 h 1629297"/>
                  <a:gd name="connsiteX4" fmla="*/ 66168 w 4536813"/>
                  <a:gd name="connsiteY4" fmla="*/ 1618731 h 1629297"/>
                  <a:gd name="connsiteX5" fmla="*/ 1837857 w 4536813"/>
                  <a:gd name="connsiteY5" fmla="*/ 1457514 h 1629297"/>
                  <a:gd name="connsiteX0" fmla="*/ 1920426 w 4530642"/>
                  <a:gd name="connsiteY0" fmla="*/ 1398681 h 1621911"/>
                  <a:gd name="connsiteX1" fmla="*/ 2237711 w 4530642"/>
                  <a:gd name="connsiteY1" fmla="*/ 1 h 1621911"/>
                  <a:gd name="connsiteX2" fmla="*/ 2620180 w 4530642"/>
                  <a:gd name="connsiteY2" fmla="*/ 1397768 h 1621911"/>
                  <a:gd name="connsiteX3" fmla="*/ 4445478 w 4530642"/>
                  <a:gd name="connsiteY3" fmla="*/ 1621466 h 1621911"/>
                  <a:gd name="connsiteX4" fmla="*/ 59997 w 4530642"/>
                  <a:gd name="connsiteY4" fmla="*/ 1618669 h 1621911"/>
                  <a:gd name="connsiteX5" fmla="*/ 1920426 w 4530642"/>
                  <a:gd name="connsiteY5" fmla="*/ 1398681 h 162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30642" h="1621911">
                    <a:moveTo>
                      <a:pt x="1920426" y="1398681"/>
                    </a:moveTo>
                    <a:cubicBezTo>
                      <a:pt x="2283378" y="1128903"/>
                      <a:pt x="2121085" y="153"/>
                      <a:pt x="2237711" y="1"/>
                    </a:cubicBezTo>
                    <a:cubicBezTo>
                      <a:pt x="2354337" y="-151"/>
                      <a:pt x="2224145" y="1147577"/>
                      <a:pt x="2620180" y="1397768"/>
                    </a:cubicBezTo>
                    <a:cubicBezTo>
                      <a:pt x="3016215" y="1647959"/>
                      <a:pt x="4956652" y="1620433"/>
                      <a:pt x="4445478" y="1621466"/>
                    </a:cubicBezTo>
                    <a:lnTo>
                      <a:pt x="59997" y="1618669"/>
                    </a:lnTo>
                    <a:cubicBezTo>
                      <a:pt x="-360845" y="1581538"/>
                      <a:pt x="1557474" y="1668459"/>
                      <a:pt x="1920426" y="1398681"/>
                    </a:cubicBezTo>
                    <a:close/>
                  </a:path>
                </a:pathLst>
              </a:custGeom>
              <a:solidFill>
                <a:schemeClr val="bg1">
                  <a:lumMod val="65000"/>
                  <a:alpha val="50196"/>
                </a:schemeClr>
              </a:solidFill>
              <a:ln cap="flat">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Line 18"/>
              <p:cNvSpPr>
                <a:spLocks noChangeShapeType="1"/>
              </p:cNvSpPr>
              <p:nvPr/>
            </p:nvSpPr>
            <p:spPr bwMode="auto">
              <a:xfrm flipV="1">
                <a:off x="4050370" y="5542029"/>
                <a:ext cx="5421930" cy="7491"/>
              </a:xfrm>
              <a:prstGeom prst="line">
                <a:avLst/>
              </a:prstGeom>
              <a:ln>
                <a:headEnd/>
                <a:tailEnd type="none" w="med" len="med"/>
              </a:ln>
            </p:spPr>
            <p:style>
              <a:lnRef idx="3">
                <a:schemeClr val="dk1"/>
              </a:lnRef>
              <a:fillRef idx="0">
                <a:schemeClr val="dk1"/>
              </a:fillRef>
              <a:effectRef idx="2">
                <a:schemeClr val="dk1"/>
              </a:effectRef>
              <a:fontRef idx="minor">
                <a:schemeClr val="tx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solidFill>
                    <a:srgbClr val="000000"/>
                  </a:solidFill>
                  <a:effectLst/>
                  <a:uLnTx/>
                  <a:uFillTx/>
                  <a:latin typeface="+mn-lt"/>
                </a:endParaRPr>
              </a:p>
            </p:txBody>
          </p:sp>
        </p:grpSp>
        <p:cxnSp>
          <p:nvCxnSpPr>
            <p:cNvPr id="7" name="Straight Connector 6"/>
            <p:cNvCxnSpPr/>
            <p:nvPr/>
          </p:nvCxnSpPr>
          <p:spPr>
            <a:xfrm>
              <a:off x="6077024" y="5687588"/>
              <a:ext cx="0" cy="253740"/>
            </a:xfrm>
            <a:prstGeom prst="line">
              <a:avLst/>
            </a:prstGeom>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391302" y="5703878"/>
              <a:ext cx="0" cy="253740"/>
            </a:xfrm>
            <a:prstGeom prst="line">
              <a:avLst/>
            </a:prstGeom>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4736007" y="5687588"/>
              <a:ext cx="0" cy="253740"/>
            </a:xfrm>
            <a:prstGeom prst="line">
              <a:avLst/>
            </a:prstGeom>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3443686" y="5712965"/>
              <a:ext cx="0" cy="253740"/>
            </a:xfrm>
            <a:prstGeom prst="line">
              <a:avLst/>
            </a:prstGeom>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476718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The forecasts: ensemble-based probabilistic</a:t>
            </a:r>
          </a:p>
        </p:txBody>
      </p:sp>
      <p:sp>
        <p:nvSpPr>
          <p:cNvPr id="3" name="Content Placeholder 2"/>
          <p:cNvSpPr>
            <a:spLocks noGrp="1"/>
          </p:cNvSpPr>
          <p:nvPr>
            <p:ph sz="quarter" idx="14"/>
          </p:nvPr>
        </p:nvSpPr>
        <p:spPr>
          <a:xfrm>
            <a:off x="1080001" y="936000"/>
            <a:ext cx="6112352" cy="5071216"/>
          </a:xfrm>
        </p:spPr>
        <p:txBody>
          <a:bodyPr/>
          <a:lstStyle/>
          <a:p>
            <a:pPr marL="342900" indent="-342900">
              <a:buFont typeface="Wingdings" charset="2"/>
              <a:buChar char="v"/>
            </a:pPr>
            <a:r>
              <a:rPr lang="en-GB" sz="2000" dirty="0"/>
              <a:t>Forecasts are ensemble-based, probabilistic t</a:t>
            </a:r>
            <a:r>
              <a:rPr lang="en-GB" sz="2000" dirty="0">
                <a:cs typeface="Times New Roman" panose="02020603050405020304" pitchFamily="18" charset="0"/>
              </a:rPr>
              <a:t>o take into account observation (IC, DA, ..) and model uncertainties</a:t>
            </a:r>
          </a:p>
          <a:p>
            <a:pPr marL="342900" indent="-342900">
              <a:buFont typeface="Wingdings" charset="2"/>
              <a:buChar char="v"/>
            </a:pPr>
            <a:r>
              <a:rPr lang="en-GB" sz="2000" dirty="0">
                <a:cs typeface="Times New Roman" panose="02020603050405020304" pitchFamily="18" charset="0"/>
              </a:rPr>
              <a:t>Ensemble-based probabilistic forecasts are more accurate and reliable than single-based forecasts, and are more consistent (i.e. consecutive forecasts jump less)</a:t>
            </a:r>
          </a:p>
          <a:p>
            <a:pPr marL="342900" indent="-342900">
              <a:buFont typeface="Wingdings" charset="2"/>
              <a:buChar char="v"/>
            </a:pPr>
            <a:endParaRPr lang="en-GB" sz="2000" dirty="0">
              <a:cs typeface="Times New Roman" panose="02020603050405020304" pitchFamily="18" charset="0"/>
            </a:endParaRPr>
          </a:p>
          <a:p>
            <a:pPr marL="342900" indent="-342900">
              <a:buFont typeface="Wingdings" charset="2"/>
              <a:buChar char="v"/>
            </a:pPr>
            <a:r>
              <a:rPr lang="en-GB" sz="2000" dirty="0">
                <a:solidFill>
                  <a:prstClr val="black"/>
                </a:solidFill>
              </a:rPr>
              <a:t>All forecasts represent average values over a 4-dimensional space-time volume: even an instantaneous, local value represents an implicit spatial and temporal average</a:t>
            </a:r>
            <a:endParaRPr lang="en-GB" sz="2000" dirty="0">
              <a:cs typeface="Times New Roman" panose="02020603050405020304" pitchFamily="18" charset="0"/>
            </a:endParaRPr>
          </a:p>
          <a:p>
            <a:pPr marL="342900" indent="-342900">
              <a:buFont typeface="Wingdings" charset="2"/>
              <a:buChar char="v"/>
            </a:pPr>
            <a:endParaRPr lang="en-GB" sz="2000" dirty="0"/>
          </a:p>
          <a:p>
            <a:pPr indent="0">
              <a:buNone/>
            </a:pPr>
            <a:endParaRPr lang="en-GB" sz="2000" dirty="0">
              <a:solidFill>
                <a:srgbClr val="064E83"/>
              </a:solidFill>
            </a:endParaRPr>
          </a:p>
        </p:txBody>
      </p:sp>
      <p:sp>
        <p:nvSpPr>
          <p:cNvPr id="4" name="Slide Number Placeholder 3"/>
          <p:cNvSpPr>
            <a:spLocks noGrp="1"/>
          </p:cNvSpPr>
          <p:nvPr>
            <p:ph type="sldNum" sz="quarter" idx="10"/>
          </p:nvPr>
        </p:nvSpPr>
        <p:spPr/>
        <p:txBody>
          <a:bodyPr/>
          <a:lstStyle/>
          <a:p>
            <a:fld id="{E4AB80EA-DB86-D849-B86F-15DAF31F0474}" type="slidenum">
              <a:rPr lang="en-US" smtClean="0"/>
              <a:pPr/>
              <a:t>3</a:t>
            </a:fld>
            <a:endParaRPr lang="en-US" dirty="0"/>
          </a:p>
        </p:txBody>
      </p:sp>
      <p:grpSp>
        <p:nvGrpSpPr>
          <p:cNvPr id="7" name="Group 6"/>
          <p:cNvGrpSpPr/>
          <p:nvPr/>
        </p:nvGrpSpPr>
        <p:grpSpPr>
          <a:xfrm>
            <a:off x="7822700" y="936000"/>
            <a:ext cx="4328513" cy="1938992"/>
            <a:chOff x="690233" y="1448780"/>
            <a:chExt cx="8006215" cy="4517925"/>
          </a:xfrm>
        </p:grpSpPr>
        <p:grpSp>
          <p:nvGrpSpPr>
            <p:cNvPr id="8" name="Group 7"/>
            <p:cNvGrpSpPr/>
            <p:nvPr/>
          </p:nvGrpSpPr>
          <p:grpSpPr>
            <a:xfrm>
              <a:off x="690233" y="1448780"/>
              <a:ext cx="8006215" cy="4277180"/>
              <a:chOff x="4050370" y="1763815"/>
              <a:chExt cx="5421930" cy="3812416"/>
            </a:xfrm>
          </p:grpSpPr>
          <p:sp>
            <p:nvSpPr>
              <p:cNvPr id="13" name="Oval 5"/>
              <p:cNvSpPr/>
              <p:nvPr/>
            </p:nvSpPr>
            <p:spPr>
              <a:xfrm>
                <a:off x="4412940" y="5077219"/>
                <a:ext cx="4410490" cy="467015"/>
              </a:xfrm>
              <a:custGeom>
                <a:avLst/>
                <a:gdLst>
                  <a:gd name="connsiteX0" fmla="*/ 0 w 1215135"/>
                  <a:gd name="connsiteY0" fmla="*/ 719097 h 1438193"/>
                  <a:gd name="connsiteX1" fmla="*/ 607568 w 1215135"/>
                  <a:gd name="connsiteY1" fmla="*/ 0 h 1438193"/>
                  <a:gd name="connsiteX2" fmla="*/ 1215136 w 1215135"/>
                  <a:gd name="connsiteY2" fmla="*/ 719097 h 1438193"/>
                  <a:gd name="connsiteX3" fmla="*/ 607568 w 1215135"/>
                  <a:gd name="connsiteY3" fmla="*/ 1438194 h 1438193"/>
                  <a:gd name="connsiteX4" fmla="*/ 0 w 1215135"/>
                  <a:gd name="connsiteY4" fmla="*/ 719097 h 1438193"/>
                  <a:gd name="connsiteX0" fmla="*/ 43 w 1215179"/>
                  <a:gd name="connsiteY0" fmla="*/ 719097 h 894883"/>
                  <a:gd name="connsiteX1" fmla="*/ 607611 w 1215179"/>
                  <a:gd name="connsiteY1" fmla="*/ 0 h 894883"/>
                  <a:gd name="connsiteX2" fmla="*/ 1215179 w 1215179"/>
                  <a:gd name="connsiteY2" fmla="*/ 719097 h 894883"/>
                  <a:gd name="connsiteX3" fmla="*/ 631674 w 1215179"/>
                  <a:gd name="connsiteY3" fmla="*/ 716299 h 894883"/>
                  <a:gd name="connsiteX4" fmla="*/ 43 w 1215179"/>
                  <a:gd name="connsiteY4" fmla="*/ 719097 h 894883"/>
                  <a:gd name="connsiteX0" fmla="*/ 1103733 w 2318869"/>
                  <a:gd name="connsiteY0" fmla="*/ 719097 h 1594604"/>
                  <a:gd name="connsiteX1" fmla="*/ 1711301 w 2318869"/>
                  <a:gd name="connsiteY1" fmla="*/ 0 h 1594604"/>
                  <a:gd name="connsiteX2" fmla="*/ 2318869 w 2318869"/>
                  <a:gd name="connsiteY2" fmla="*/ 719097 h 1594604"/>
                  <a:gd name="connsiteX3" fmla="*/ 62975 w 2318869"/>
                  <a:gd name="connsiteY3" fmla="*/ 1594604 h 1594604"/>
                  <a:gd name="connsiteX4" fmla="*/ 1103733 w 2318869"/>
                  <a:gd name="connsiteY4" fmla="*/ 719097 h 1594604"/>
                  <a:gd name="connsiteX0" fmla="*/ 1023418 w 2286681"/>
                  <a:gd name="connsiteY0" fmla="*/ 1073928 h 1607456"/>
                  <a:gd name="connsiteX1" fmla="*/ 1679113 w 2286681"/>
                  <a:gd name="connsiteY1" fmla="*/ 5916 h 1607456"/>
                  <a:gd name="connsiteX2" fmla="*/ 2286681 w 2286681"/>
                  <a:gd name="connsiteY2" fmla="*/ 725013 h 1607456"/>
                  <a:gd name="connsiteX3" fmla="*/ 30787 w 2286681"/>
                  <a:gd name="connsiteY3" fmla="*/ 1600520 h 1607456"/>
                  <a:gd name="connsiteX4" fmla="*/ 1023418 w 2286681"/>
                  <a:gd name="connsiteY4" fmla="*/ 1073928 h 1607456"/>
                  <a:gd name="connsiteX0" fmla="*/ 1113645 w 4145550"/>
                  <a:gd name="connsiteY0" fmla="*/ 1072232 h 1731637"/>
                  <a:gd name="connsiteX1" fmla="*/ 1769340 w 4145550"/>
                  <a:gd name="connsiteY1" fmla="*/ 4220 h 1731637"/>
                  <a:gd name="connsiteX2" fmla="*/ 4145550 w 4145550"/>
                  <a:gd name="connsiteY2" fmla="*/ 1505369 h 1731637"/>
                  <a:gd name="connsiteX3" fmla="*/ 121014 w 4145550"/>
                  <a:gd name="connsiteY3" fmla="*/ 1598824 h 1731637"/>
                  <a:gd name="connsiteX4" fmla="*/ 1113645 w 4145550"/>
                  <a:gd name="connsiteY4" fmla="*/ 1072232 h 1731637"/>
                  <a:gd name="connsiteX0" fmla="*/ 1113645 w 4304873"/>
                  <a:gd name="connsiteY0" fmla="*/ 1072364 h 1639472"/>
                  <a:gd name="connsiteX1" fmla="*/ 1769340 w 4304873"/>
                  <a:gd name="connsiteY1" fmla="*/ 4352 h 1639472"/>
                  <a:gd name="connsiteX2" fmla="*/ 3332429 w 4304873"/>
                  <a:gd name="connsiteY2" fmla="*/ 726490 h 1639472"/>
                  <a:gd name="connsiteX3" fmla="*/ 4145550 w 4304873"/>
                  <a:gd name="connsiteY3" fmla="*/ 1505501 h 1639472"/>
                  <a:gd name="connsiteX4" fmla="*/ 121014 w 4304873"/>
                  <a:gd name="connsiteY4" fmla="*/ 1598956 h 1639472"/>
                  <a:gd name="connsiteX5" fmla="*/ 1113645 w 4304873"/>
                  <a:gd name="connsiteY5" fmla="*/ 1072364 h 1639472"/>
                  <a:gd name="connsiteX0" fmla="*/ 1113645 w 4242269"/>
                  <a:gd name="connsiteY0" fmla="*/ 1068322 h 1635430"/>
                  <a:gd name="connsiteX1" fmla="*/ 1769340 w 4242269"/>
                  <a:gd name="connsiteY1" fmla="*/ 310 h 1635430"/>
                  <a:gd name="connsiteX2" fmla="*/ 2442092 w 4242269"/>
                  <a:gd name="connsiteY2" fmla="*/ 1179648 h 1635430"/>
                  <a:gd name="connsiteX3" fmla="*/ 4145550 w 4242269"/>
                  <a:gd name="connsiteY3" fmla="*/ 1501459 h 1635430"/>
                  <a:gd name="connsiteX4" fmla="*/ 121014 w 4242269"/>
                  <a:gd name="connsiteY4" fmla="*/ 1594914 h 1635430"/>
                  <a:gd name="connsiteX5" fmla="*/ 1113645 w 4242269"/>
                  <a:gd name="connsiteY5" fmla="*/ 1068322 h 1635430"/>
                  <a:gd name="connsiteX0" fmla="*/ 1282917 w 4219035"/>
                  <a:gd name="connsiteY0" fmla="*/ 1116234 h 1631679"/>
                  <a:gd name="connsiteX1" fmla="*/ 1746106 w 4219035"/>
                  <a:gd name="connsiteY1" fmla="*/ 96 h 1631679"/>
                  <a:gd name="connsiteX2" fmla="*/ 2418858 w 4219035"/>
                  <a:gd name="connsiteY2" fmla="*/ 1179434 h 1631679"/>
                  <a:gd name="connsiteX3" fmla="*/ 4122316 w 4219035"/>
                  <a:gd name="connsiteY3" fmla="*/ 1501245 h 1631679"/>
                  <a:gd name="connsiteX4" fmla="*/ 97780 w 4219035"/>
                  <a:gd name="connsiteY4" fmla="*/ 1594700 h 1631679"/>
                  <a:gd name="connsiteX5" fmla="*/ 1282917 w 4219035"/>
                  <a:gd name="connsiteY5" fmla="*/ 1116234 h 1631679"/>
                  <a:gd name="connsiteX0" fmla="*/ 1285463 w 4267678"/>
                  <a:gd name="connsiteY0" fmla="*/ 1116234 h 1627312"/>
                  <a:gd name="connsiteX1" fmla="*/ 1748652 w 4267678"/>
                  <a:gd name="connsiteY1" fmla="*/ 96 h 1627312"/>
                  <a:gd name="connsiteX2" fmla="*/ 2421404 w 4267678"/>
                  <a:gd name="connsiteY2" fmla="*/ 1179434 h 1627312"/>
                  <a:gd name="connsiteX3" fmla="*/ 4172988 w 4267678"/>
                  <a:gd name="connsiteY3" fmla="*/ 1489214 h 1627312"/>
                  <a:gd name="connsiteX4" fmla="*/ 100326 w 4267678"/>
                  <a:gd name="connsiteY4" fmla="*/ 1594700 h 1627312"/>
                  <a:gd name="connsiteX5" fmla="*/ 1285463 w 4267678"/>
                  <a:gd name="connsiteY5" fmla="*/ 1116234 h 1627312"/>
                  <a:gd name="connsiteX0" fmla="*/ 1285463 w 4271098"/>
                  <a:gd name="connsiteY0" fmla="*/ 1116234 h 1627312"/>
                  <a:gd name="connsiteX1" fmla="*/ 1748652 w 4271098"/>
                  <a:gd name="connsiteY1" fmla="*/ 96 h 1627312"/>
                  <a:gd name="connsiteX2" fmla="*/ 2421404 w 4271098"/>
                  <a:gd name="connsiteY2" fmla="*/ 1179434 h 1627312"/>
                  <a:gd name="connsiteX3" fmla="*/ 4172988 w 4271098"/>
                  <a:gd name="connsiteY3" fmla="*/ 1489214 h 1627312"/>
                  <a:gd name="connsiteX4" fmla="*/ 100326 w 4271098"/>
                  <a:gd name="connsiteY4" fmla="*/ 1594700 h 1627312"/>
                  <a:gd name="connsiteX5" fmla="*/ 1285463 w 4271098"/>
                  <a:gd name="connsiteY5" fmla="*/ 1116234 h 1627312"/>
                  <a:gd name="connsiteX0" fmla="*/ 1288025 w 4319787"/>
                  <a:gd name="connsiteY0" fmla="*/ 1116234 h 1653768"/>
                  <a:gd name="connsiteX1" fmla="*/ 1751214 w 4319787"/>
                  <a:gd name="connsiteY1" fmla="*/ 96 h 1653768"/>
                  <a:gd name="connsiteX2" fmla="*/ 2423966 w 4319787"/>
                  <a:gd name="connsiteY2" fmla="*/ 1179434 h 1653768"/>
                  <a:gd name="connsiteX3" fmla="*/ 4223676 w 4319787"/>
                  <a:gd name="connsiteY3" fmla="*/ 1549372 h 1653768"/>
                  <a:gd name="connsiteX4" fmla="*/ 102888 w 4319787"/>
                  <a:gd name="connsiteY4" fmla="*/ 1594700 h 1653768"/>
                  <a:gd name="connsiteX5" fmla="*/ 1288025 w 4319787"/>
                  <a:gd name="connsiteY5" fmla="*/ 1116234 h 1653768"/>
                  <a:gd name="connsiteX0" fmla="*/ 1288025 w 4319787"/>
                  <a:gd name="connsiteY0" fmla="*/ 1116234 h 1637953"/>
                  <a:gd name="connsiteX1" fmla="*/ 1751214 w 4319787"/>
                  <a:gd name="connsiteY1" fmla="*/ 96 h 1637953"/>
                  <a:gd name="connsiteX2" fmla="*/ 2423966 w 4319787"/>
                  <a:gd name="connsiteY2" fmla="*/ 1179434 h 1637953"/>
                  <a:gd name="connsiteX3" fmla="*/ 4223676 w 4319787"/>
                  <a:gd name="connsiteY3" fmla="*/ 1549372 h 1637953"/>
                  <a:gd name="connsiteX4" fmla="*/ 102888 w 4319787"/>
                  <a:gd name="connsiteY4" fmla="*/ 1594700 h 1637953"/>
                  <a:gd name="connsiteX5" fmla="*/ 1288025 w 4319787"/>
                  <a:gd name="connsiteY5" fmla="*/ 1116234 h 1637953"/>
                  <a:gd name="connsiteX0" fmla="*/ 1288025 w 4319787"/>
                  <a:gd name="connsiteY0" fmla="*/ 1116234 h 1643392"/>
                  <a:gd name="connsiteX1" fmla="*/ 1751214 w 4319787"/>
                  <a:gd name="connsiteY1" fmla="*/ 96 h 1643392"/>
                  <a:gd name="connsiteX2" fmla="*/ 2423966 w 4319787"/>
                  <a:gd name="connsiteY2" fmla="*/ 1179434 h 1643392"/>
                  <a:gd name="connsiteX3" fmla="*/ 4223676 w 4319787"/>
                  <a:gd name="connsiteY3" fmla="*/ 1561404 h 1643392"/>
                  <a:gd name="connsiteX4" fmla="*/ 102888 w 4319787"/>
                  <a:gd name="connsiteY4" fmla="*/ 1594700 h 1643392"/>
                  <a:gd name="connsiteX5" fmla="*/ 1288025 w 4319787"/>
                  <a:gd name="connsiteY5" fmla="*/ 1116234 h 1643392"/>
                  <a:gd name="connsiteX0" fmla="*/ 1288025 w 4316419"/>
                  <a:gd name="connsiteY0" fmla="*/ 1116234 h 1643392"/>
                  <a:gd name="connsiteX1" fmla="*/ 1751214 w 4316419"/>
                  <a:gd name="connsiteY1" fmla="*/ 96 h 1643392"/>
                  <a:gd name="connsiteX2" fmla="*/ 2423966 w 4316419"/>
                  <a:gd name="connsiteY2" fmla="*/ 1179434 h 1643392"/>
                  <a:gd name="connsiteX3" fmla="*/ 4223676 w 4316419"/>
                  <a:gd name="connsiteY3" fmla="*/ 1561404 h 1643392"/>
                  <a:gd name="connsiteX4" fmla="*/ 102888 w 4316419"/>
                  <a:gd name="connsiteY4" fmla="*/ 1594700 h 1643392"/>
                  <a:gd name="connsiteX5" fmla="*/ 1288025 w 4316419"/>
                  <a:gd name="connsiteY5" fmla="*/ 1116234 h 1643392"/>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595025"/>
                  <a:gd name="connsiteX1" fmla="*/ 1751214 w 4316419"/>
                  <a:gd name="connsiteY1" fmla="*/ 96 h 1595025"/>
                  <a:gd name="connsiteX2" fmla="*/ 2423966 w 4316419"/>
                  <a:gd name="connsiteY2" fmla="*/ 1179434 h 1595025"/>
                  <a:gd name="connsiteX3" fmla="*/ 4223676 w 4316419"/>
                  <a:gd name="connsiteY3" fmla="*/ 1561404 h 1595025"/>
                  <a:gd name="connsiteX4" fmla="*/ 102888 w 4316419"/>
                  <a:gd name="connsiteY4" fmla="*/ 1594700 h 1595025"/>
                  <a:gd name="connsiteX5" fmla="*/ 1288025 w 4316419"/>
                  <a:gd name="connsiteY5" fmla="*/ 1116234 h 1595025"/>
                  <a:gd name="connsiteX0" fmla="*/ 1267986 w 3929583"/>
                  <a:gd name="connsiteY0" fmla="*/ 1116234 h 1630875"/>
                  <a:gd name="connsiteX1" fmla="*/ 1731175 w 3929583"/>
                  <a:gd name="connsiteY1" fmla="*/ 96 h 1630875"/>
                  <a:gd name="connsiteX2" fmla="*/ 2403927 w 3929583"/>
                  <a:gd name="connsiteY2" fmla="*/ 1179434 h 1630875"/>
                  <a:gd name="connsiteX3" fmla="*/ 3818626 w 3929583"/>
                  <a:gd name="connsiteY3" fmla="*/ 1597498 h 1630875"/>
                  <a:gd name="connsiteX4" fmla="*/ 82849 w 3929583"/>
                  <a:gd name="connsiteY4" fmla="*/ 1594700 h 1630875"/>
                  <a:gd name="connsiteX5" fmla="*/ 1267986 w 3929583"/>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0764 w 3914798"/>
                  <a:gd name="connsiteY0" fmla="*/ 1116234 h 1597498"/>
                  <a:gd name="connsiteX1" fmla="*/ 1723953 w 3914798"/>
                  <a:gd name="connsiteY1" fmla="*/ 96 h 1597498"/>
                  <a:gd name="connsiteX2" fmla="*/ 2396705 w 3914798"/>
                  <a:gd name="connsiteY2" fmla="*/ 1179434 h 1597498"/>
                  <a:gd name="connsiteX3" fmla="*/ 3811404 w 3914798"/>
                  <a:gd name="connsiteY3" fmla="*/ 1597498 h 1597498"/>
                  <a:gd name="connsiteX4" fmla="*/ 75627 w 3914798"/>
                  <a:gd name="connsiteY4" fmla="*/ 1594700 h 1597498"/>
                  <a:gd name="connsiteX5" fmla="*/ 1260764 w 3914798"/>
                  <a:gd name="connsiteY5" fmla="*/ 1116234 h 1597498"/>
                  <a:gd name="connsiteX0" fmla="*/ 1569440 w 4223474"/>
                  <a:gd name="connsiteY0" fmla="*/ 1116234 h 1597498"/>
                  <a:gd name="connsiteX1" fmla="*/ 2032629 w 4223474"/>
                  <a:gd name="connsiteY1" fmla="*/ 96 h 1597498"/>
                  <a:gd name="connsiteX2" fmla="*/ 2705381 w 4223474"/>
                  <a:gd name="connsiteY2" fmla="*/ 1179434 h 1597498"/>
                  <a:gd name="connsiteX3" fmla="*/ 4120080 w 4223474"/>
                  <a:gd name="connsiteY3" fmla="*/ 1597498 h 1597498"/>
                  <a:gd name="connsiteX4" fmla="*/ 384303 w 4223474"/>
                  <a:gd name="connsiteY4" fmla="*/ 1594700 h 1597498"/>
                  <a:gd name="connsiteX5" fmla="*/ 1569440 w 4223474"/>
                  <a:gd name="connsiteY5" fmla="*/ 1116234 h 1597498"/>
                  <a:gd name="connsiteX0" fmla="*/ 1862716 w 4516750"/>
                  <a:gd name="connsiteY0" fmla="*/ 1116234 h 1607111"/>
                  <a:gd name="connsiteX1" fmla="*/ 2325905 w 4516750"/>
                  <a:gd name="connsiteY1" fmla="*/ 96 h 1607111"/>
                  <a:gd name="connsiteX2" fmla="*/ 2998657 w 4516750"/>
                  <a:gd name="connsiteY2" fmla="*/ 1179434 h 1607111"/>
                  <a:gd name="connsiteX3" fmla="*/ 4413356 w 4516750"/>
                  <a:gd name="connsiteY3" fmla="*/ 1597498 h 1607111"/>
                  <a:gd name="connsiteX4" fmla="*/ 352727 w 4516750"/>
                  <a:gd name="connsiteY4" fmla="*/ 1606732 h 1607111"/>
                  <a:gd name="connsiteX5" fmla="*/ 1862716 w 4516750"/>
                  <a:gd name="connsiteY5" fmla="*/ 1116234 h 1607111"/>
                  <a:gd name="connsiteX0" fmla="*/ 2049905 w 4703939"/>
                  <a:gd name="connsiteY0" fmla="*/ 1116234 h 1619128"/>
                  <a:gd name="connsiteX1" fmla="*/ 2513094 w 4703939"/>
                  <a:gd name="connsiteY1" fmla="*/ 96 h 1619128"/>
                  <a:gd name="connsiteX2" fmla="*/ 3185846 w 4703939"/>
                  <a:gd name="connsiteY2" fmla="*/ 1179434 h 1619128"/>
                  <a:gd name="connsiteX3" fmla="*/ 4600545 w 4703939"/>
                  <a:gd name="connsiteY3" fmla="*/ 1597498 h 1619128"/>
                  <a:gd name="connsiteX4" fmla="*/ 335380 w 4703939"/>
                  <a:gd name="connsiteY4" fmla="*/ 1618764 h 1619128"/>
                  <a:gd name="connsiteX5" fmla="*/ 2049905 w 4703939"/>
                  <a:gd name="connsiteY5" fmla="*/ 1116234 h 1619128"/>
                  <a:gd name="connsiteX0" fmla="*/ 1784945 w 4553204"/>
                  <a:gd name="connsiteY0" fmla="*/ 1116234 h 1656721"/>
                  <a:gd name="connsiteX1" fmla="*/ 2248134 w 4553204"/>
                  <a:gd name="connsiteY1" fmla="*/ 96 h 1656721"/>
                  <a:gd name="connsiteX2" fmla="*/ 2920886 w 4553204"/>
                  <a:gd name="connsiteY2" fmla="*/ 1179434 h 1656721"/>
                  <a:gd name="connsiteX3" fmla="*/ 4455901 w 4553204"/>
                  <a:gd name="connsiteY3" fmla="*/ 1621561 h 1656721"/>
                  <a:gd name="connsiteX4" fmla="*/ 70420 w 4553204"/>
                  <a:gd name="connsiteY4" fmla="*/ 1618764 h 1656721"/>
                  <a:gd name="connsiteX5" fmla="*/ 1784945 w 4553204"/>
                  <a:gd name="connsiteY5" fmla="*/ 1116234 h 1656721"/>
                  <a:gd name="connsiteX0" fmla="*/ 1801069 w 4569328"/>
                  <a:gd name="connsiteY0" fmla="*/ 1116234 h 1621561"/>
                  <a:gd name="connsiteX1" fmla="*/ 2264258 w 4569328"/>
                  <a:gd name="connsiteY1" fmla="*/ 96 h 1621561"/>
                  <a:gd name="connsiteX2" fmla="*/ 2937010 w 4569328"/>
                  <a:gd name="connsiteY2" fmla="*/ 1179434 h 1621561"/>
                  <a:gd name="connsiteX3" fmla="*/ 4472025 w 4569328"/>
                  <a:gd name="connsiteY3" fmla="*/ 1621561 h 1621561"/>
                  <a:gd name="connsiteX4" fmla="*/ 86544 w 4569328"/>
                  <a:gd name="connsiteY4" fmla="*/ 1618764 h 1621561"/>
                  <a:gd name="connsiteX5" fmla="*/ 1801069 w 4569328"/>
                  <a:gd name="connsiteY5" fmla="*/ 1116234 h 1621561"/>
                  <a:gd name="connsiteX0" fmla="*/ 1674345 w 4562920"/>
                  <a:gd name="connsiteY0" fmla="*/ 1315116 h 1642314"/>
                  <a:gd name="connsiteX1" fmla="*/ 2257850 w 4562920"/>
                  <a:gd name="connsiteY1" fmla="*/ 394 h 1642314"/>
                  <a:gd name="connsiteX2" fmla="*/ 2930602 w 4562920"/>
                  <a:gd name="connsiteY2" fmla="*/ 1179732 h 1642314"/>
                  <a:gd name="connsiteX3" fmla="*/ 4465617 w 4562920"/>
                  <a:gd name="connsiteY3" fmla="*/ 1621859 h 1642314"/>
                  <a:gd name="connsiteX4" fmla="*/ 80136 w 4562920"/>
                  <a:gd name="connsiteY4" fmla="*/ 1619062 h 1642314"/>
                  <a:gd name="connsiteX5" fmla="*/ 1674345 w 4562920"/>
                  <a:gd name="connsiteY5" fmla="*/ 1315116 h 1642314"/>
                  <a:gd name="connsiteX0" fmla="*/ 1674345 w 4561785"/>
                  <a:gd name="connsiteY0" fmla="*/ 1314729 h 1641927"/>
                  <a:gd name="connsiteX1" fmla="*/ 2257850 w 4561785"/>
                  <a:gd name="connsiteY1" fmla="*/ 7 h 1641927"/>
                  <a:gd name="connsiteX2" fmla="*/ 2906539 w 4561785"/>
                  <a:gd name="connsiteY2" fmla="*/ 1297024 h 1641927"/>
                  <a:gd name="connsiteX3" fmla="*/ 4465617 w 4561785"/>
                  <a:gd name="connsiteY3" fmla="*/ 1621472 h 1641927"/>
                  <a:gd name="connsiteX4" fmla="*/ 80136 w 4561785"/>
                  <a:gd name="connsiteY4" fmla="*/ 1618675 h 1641927"/>
                  <a:gd name="connsiteX5" fmla="*/ 1674345 w 4561785"/>
                  <a:gd name="connsiteY5" fmla="*/ 1314729 h 1641927"/>
                  <a:gd name="connsiteX0" fmla="*/ 1677699 w 4565139"/>
                  <a:gd name="connsiteY0" fmla="*/ 1314729 h 1621472"/>
                  <a:gd name="connsiteX1" fmla="*/ 2261204 w 4565139"/>
                  <a:gd name="connsiteY1" fmla="*/ 7 h 1621472"/>
                  <a:gd name="connsiteX2" fmla="*/ 2909893 w 4565139"/>
                  <a:gd name="connsiteY2" fmla="*/ 1297024 h 1621472"/>
                  <a:gd name="connsiteX3" fmla="*/ 4468971 w 4565139"/>
                  <a:gd name="connsiteY3" fmla="*/ 1621472 h 1621472"/>
                  <a:gd name="connsiteX4" fmla="*/ 83490 w 4565139"/>
                  <a:gd name="connsiteY4" fmla="*/ 1618675 h 1621472"/>
                  <a:gd name="connsiteX5" fmla="*/ 1677699 w 4565139"/>
                  <a:gd name="connsiteY5" fmla="*/ 1314729 h 1621472"/>
                  <a:gd name="connsiteX0" fmla="*/ 1502548 w 4579483"/>
                  <a:gd name="connsiteY0" fmla="*/ 1162205 h 1653654"/>
                  <a:gd name="connsiteX1" fmla="*/ 2275548 w 4579483"/>
                  <a:gd name="connsiteY1" fmla="*/ 409 h 1653654"/>
                  <a:gd name="connsiteX2" fmla="*/ 2924237 w 4579483"/>
                  <a:gd name="connsiteY2" fmla="*/ 1297426 h 1653654"/>
                  <a:gd name="connsiteX3" fmla="*/ 4483315 w 4579483"/>
                  <a:gd name="connsiteY3" fmla="*/ 1621874 h 1653654"/>
                  <a:gd name="connsiteX4" fmla="*/ 97834 w 4579483"/>
                  <a:gd name="connsiteY4" fmla="*/ 1619077 h 1653654"/>
                  <a:gd name="connsiteX5" fmla="*/ 1502548 w 4579483"/>
                  <a:gd name="connsiteY5" fmla="*/ 1162205 h 1653654"/>
                  <a:gd name="connsiteX0" fmla="*/ 1502548 w 4608468"/>
                  <a:gd name="connsiteY0" fmla="*/ 1161957 h 1653406"/>
                  <a:gd name="connsiteX1" fmla="*/ 2275548 w 4608468"/>
                  <a:gd name="connsiteY1" fmla="*/ 161 h 1653406"/>
                  <a:gd name="connsiteX2" fmla="*/ 3404289 w 4608468"/>
                  <a:gd name="connsiteY2" fmla="*/ 1246203 h 1653406"/>
                  <a:gd name="connsiteX3" fmla="*/ 4483315 w 4608468"/>
                  <a:gd name="connsiteY3" fmla="*/ 1621626 h 1653406"/>
                  <a:gd name="connsiteX4" fmla="*/ 97834 w 4608468"/>
                  <a:gd name="connsiteY4" fmla="*/ 1618829 h 1653406"/>
                  <a:gd name="connsiteX5" fmla="*/ 1502548 w 4608468"/>
                  <a:gd name="connsiteY5" fmla="*/ 1161957 h 1653406"/>
                  <a:gd name="connsiteX0" fmla="*/ 1502548 w 4592113"/>
                  <a:gd name="connsiteY0" fmla="*/ 1161910 h 1653359"/>
                  <a:gd name="connsiteX1" fmla="*/ 2275548 w 4592113"/>
                  <a:gd name="connsiteY1" fmla="*/ 114 h 1653359"/>
                  <a:gd name="connsiteX2" fmla="*/ 3164263 w 4592113"/>
                  <a:gd name="connsiteY2" fmla="*/ 1093231 h 1653359"/>
                  <a:gd name="connsiteX3" fmla="*/ 4483315 w 4592113"/>
                  <a:gd name="connsiteY3" fmla="*/ 1621579 h 1653359"/>
                  <a:gd name="connsiteX4" fmla="*/ 97834 w 4592113"/>
                  <a:gd name="connsiteY4" fmla="*/ 1618782 h 1653359"/>
                  <a:gd name="connsiteX5" fmla="*/ 1502548 w 4592113"/>
                  <a:gd name="connsiteY5" fmla="*/ 1161910 h 1653359"/>
                  <a:gd name="connsiteX0" fmla="*/ 1434767 w 4600131"/>
                  <a:gd name="connsiteY0" fmla="*/ 1187496 h 1651567"/>
                  <a:gd name="connsiteX1" fmla="*/ 2283565 w 4600131"/>
                  <a:gd name="connsiteY1" fmla="*/ 211 h 1651567"/>
                  <a:gd name="connsiteX2" fmla="*/ 3172280 w 4600131"/>
                  <a:gd name="connsiteY2" fmla="*/ 1093328 h 1651567"/>
                  <a:gd name="connsiteX3" fmla="*/ 4491332 w 4600131"/>
                  <a:gd name="connsiteY3" fmla="*/ 1621676 h 1651567"/>
                  <a:gd name="connsiteX4" fmla="*/ 105851 w 4600131"/>
                  <a:gd name="connsiteY4" fmla="*/ 1618879 h 1651567"/>
                  <a:gd name="connsiteX5" fmla="*/ 1434767 w 4600131"/>
                  <a:gd name="connsiteY5" fmla="*/ 1187496 h 1651567"/>
                  <a:gd name="connsiteX0" fmla="*/ 1258511 w 4624395"/>
                  <a:gd name="connsiteY0" fmla="*/ 1213112 h 1649809"/>
                  <a:gd name="connsiteX1" fmla="*/ 2307829 w 4624395"/>
                  <a:gd name="connsiteY1" fmla="*/ 340 h 1649809"/>
                  <a:gd name="connsiteX2" fmla="*/ 3196544 w 4624395"/>
                  <a:gd name="connsiteY2" fmla="*/ 1093457 h 1649809"/>
                  <a:gd name="connsiteX3" fmla="*/ 4515596 w 4624395"/>
                  <a:gd name="connsiteY3" fmla="*/ 1621805 h 1649809"/>
                  <a:gd name="connsiteX4" fmla="*/ 130115 w 4624395"/>
                  <a:gd name="connsiteY4" fmla="*/ 1619008 h 1649809"/>
                  <a:gd name="connsiteX5" fmla="*/ 1258511 w 4624395"/>
                  <a:gd name="connsiteY5" fmla="*/ 1213112 h 1649809"/>
                  <a:gd name="connsiteX0" fmla="*/ 1258511 w 4642288"/>
                  <a:gd name="connsiteY0" fmla="*/ 1212813 h 1649510"/>
                  <a:gd name="connsiteX1" fmla="*/ 2307829 w 4642288"/>
                  <a:gd name="connsiteY1" fmla="*/ 41 h 1649510"/>
                  <a:gd name="connsiteX2" fmla="*/ 3456041 w 4642288"/>
                  <a:gd name="connsiteY2" fmla="*/ 1169620 h 1649510"/>
                  <a:gd name="connsiteX3" fmla="*/ 4515596 w 4642288"/>
                  <a:gd name="connsiteY3" fmla="*/ 1621506 h 1649510"/>
                  <a:gd name="connsiteX4" fmla="*/ 130115 w 4642288"/>
                  <a:gd name="connsiteY4" fmla="*/ 1618709 h 1649510"/>
                  <a:gd name="connsiteX5" fmla="*/ 1258511 w 4642288"/>
                  <a:gd name="connsiteY5" fmla="*/ 1212813 h 164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2288" h="1649510">
                    <a:moveTo>
                      <a:pt x="1258511" y="1212813"/>
                    </a:moveTo>
                    <a:cubicBezTo>
                      <a:pt x="1621463" y="943035"/>
                      <a:pt x="1941574" y="7240"/>
                      <a:pt x="2307829" y="41"/>
                    </a:cubicBezTo>
                    <a:cubicBezTo>
                      <a:pt x="2674084" y="-7158"/>
                      <a:pt x="3060006" y="919429"/>
                      <a:pt x="3456041" y="1169620"/>
                    </a:cubicBezTo>
                    <a:cubicBezTo>
                      <a:pt x="3852076" y="1419811"/>
                      <a:pt x="5026770" y="1620473"/>
                      <a:pt x="4515596" y="1621506"/>
                    </a:cubicBezTo>
                    <a:cubicBezTo>
                      <a:pt x="3053769" y="1620574"/>
                      <a:pt x="672962" y="1686824"/>
                      <a:pt x="130115" y="1618709"/>
                    </a:cubicBezTo>
                    <a:cubicBezTo>
                      <a:pt x="-412732" y="1550594"/>
                      <a:pt x="895559" y="1482591"/>
                      <a:pt x="1258511" y="1212813"/>
                    </a:cubicBezTo>
                    <a:close/>
                  </a:path>
                </a:pathLst>
              </a:custGeom>
              <a:solidFill>
                <a:schemeClr val="bg1">
                  <a:lumMod val="65000"/>
                </a:schemeClr>
              </a:solidFill>
              <a:ln cap="flat">
                <a:solidFill>
                  <a:schemeClr val="accent3">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5"/>
              <p:cNvSpPr/>
              <p:nvPr/>
            </p:nvSpPr>
            <p:spPr>
              <a:xfrm>
                <a:off x="4841694" y="4796589"/>
                <a:ext cx="4381153" cy="779642"/>
              </a:xfrm>
              <a:custGeom>
                <a:avLst/>
                <a:gdLst>
                  <a:gd name="connsiteX0" fmla="*/ 0 w 1215135"/>
                  <a:gd name="connsiteY0" fmla="*/ 719097 h 1438193"/>
                  <a:gd name="connsiteX1" fmla="*/ 607568 w 1215135"/>
                  <a:gd name="connsiteY1" fmla="*/ 0 h 1438193"/>
                  <a:gd name="connsiteX2" fmla="*/ 1215136 w 1215135"/>
                  <a:gd name="connsiteY2" fmla="*/ 719097 h 1438193"/>
                  <a:gd name="connsiteX3" fmla="*/ 607568 w 1215135"/>
                  <a:gd name="connsiteY3" fmla="*/ 1438194 h 1438193"/>
                  <a:gd name="connsiteX4" fmla="*/ 0 w 1215135"/>
                  <a:gd name="connsiteY4" fmla="*/ 719097 h 1438193"/>
                  <a:gd name="connsiteX0" fmla="*/ 43 w 1215179"/>
                  <a:gd name="connsiteY0" fmla="*/ 719097 h 894883"/>
                  <a:gd name="connsiteX1" fmla="*/ 607611 w 1215179"/>
                  <a:gd name="connsiteY1" fmla="*/ 0 h 894883"/>
                  <a:gd name="connsiteX2" fmla="*/ 1215179 w 1215179"/>
                  <a:gd name="connsiteY2" fmla="*/ 719097 h 894883"/>
                  <a:gd name="connsiteX3" fmla="*/ 631674 w 1215179"/>
                  <a:gd name="connsiteY3" fmla="*/ 716299 h 894883"/>
                  <a:gd name="connsiteX4" fmla="*/ 43 w 1215179"/>
                  <a:gd name="connsiteY4" fmla="*/ 719097 h 894883"/>
                  <a:gd name="connsiteX0" fmla="*/ 1103733 w 2318869"/>
                  <a:gd name="connsiteY0" fmla="*/ 719097 h 1594604"/>
                  <a:gd name="connsiteX1" fmla="*/ 1711301 w 2318869"/>
                  <a:gd name="connsiteY1" fmla="*/ 0 h 1594604"/>
                  <a:gd name="connsiteX2" fmla="*/ 2318869 w 2318869"/>
                  <a:gd name="connsiteY2" fmla="*/ 719097 h 1594604"/>
                  <a:gd name="connsiteX3" fmla="*/ 62975 w 2318869"/>
                  <a:gd name="connsiteY3" fmla="*/ 1594604 h 1594604"/>
                  <a:gd name="connsiteX4" fmla="*/ 1103733 w 2318869"/>
                  <a:gd name="connsiteY4" fmla="*/ 719097 h 1594604"/>
                  <a:gd name="connsiteX0" fmla="*/ 1023418 w 2286681"/>
                  <a:gd name="connsiteY0" fmla="*/ 1073928 h 1607456"/>
                  <a:gd name="connsiteX1" fmla="*/ 1679113 w 2286681"/>
                  <a:gd name="connsiteY1" fmla="*/ 5916 h 1607456"/>
                  <a:gd name="connsiteX2" fmla="*/ 2286681 w 2286681"/>
                  <a:gd name="connsiteY2" fmla="*/ 725013 h 1607456"/>
                  <a:gd name="connsiteX3" fmla="*/ 30787 w 2286681"/>
                  <a:gd name="connsiteY3" fmla="*/ 1600520 h 1607456"/>
                  <a:gd name="connsiteX4" fmla="*/ 1023418 w 2286681"/>
                  <a:gd name="connsiteY4" fmla="*/ 1073928 h 1607456"/>
                  <a:gd name="connsiteX0" fmla="*/ 1113645 w 4145550"/>
                  <a:gd name="connsiteY0" fmla="*/ 1072232 h 1731637"/>
                  <a:gd name="connsiteX1" fmla="*/ 1769340 w 4145550"/>
                  <a:gd name="connsiteY1" fmla="*/ 4220 h 1731637"/>
                  <a:gd name="connsiteX2" fmla="*/ 4145550 w 4145550"/>
                  <a:gd name="connsiteY2" fmla="*/ 1505369 h 1731637"/>
                  <a:gd name="connsiteX3" fmla="*/ 121014 w 4145550"/>
                  <a:gd name="connsiteY3" fmla="*/ 1598824 h 1731637"/>
                  <a:gd name="connsiteX4" fmla="*/ 1113645 w 4145550"/>
                  <a:gd name="connsiteY4" fmla="*/ 1072232 h 1731637"/>
                  <a:gd name="connsiteX0" fmla="*/ 1113645 w 4304873"/>
                  <a:gd name="connsiteY0" fmla="*/ 1072364 h 1639472"/>
                  <a:gd name="connsiteX1" fmla="*/ 1769340 w 4304873"/>
                  <a:gd name="connsiteY1" fmla="*/ 4352 h 1639472"/>
                  <a:gd name="connsiteX2" fmla="*/ 3332429 w 4304873"/>
                  <a:gd name="connsiteY2" fmla="*/ 726490 h 1639472"/>
                  <a:gd name="connsiteX3" fmla="*/ 4145550 w 4304873"/>
                  <a:gd name="connsiteY3" fmla="*/ 1505501 h 1639472"/>
                  <a:gd name="connsiteX4" fmla="*/ 121014 w 4304873"/>
                  <a:gd name="connsiteY4" fmla="*/ 1598956 h 1639472"/>
                  <a:gd name="connsiteX5" fmla="*/ 1113645 w 4304873"/>
                  <a:gd name="connsiteY5" fmla="*/ 1072364 h 1639472"/>
                  <a:gd name="connsiteX0" fmla="*/ 1113645 w 4242269"/>
                  <a:gd name="connsiteY0" fmla="*/ 1068322 h 1635430"/>
                  <a:gd name="connsiteX1" fmla="*/ 1769340 w 4242269"/>
                  <a:gd name="connsiteY1" fmla="*/ 310 h 1635430"/>
                  <a:gd name="connsiteX2" fmla="*/ 2442092 w 4242269"/>
                  <a:gd name="connsiteY2" fmla="*/ 1179648 h 1635430"/>
                  <a:gd name="connsiteX3" fmla="*/ 4145550 w 4242269"/>
                  <a:gd name="connsiteY3" fmla="*/ 1501459 h 1635430"/>
                  <a:gd name="connsiteX4" fmla="*/ 121014 w 4242269"/>
                  <a:gd name="connsiteY4" fmla="*/ 1594914 h 1635430"/>
                  <a:gd name="connsiteX5" fmla="*/ 1113645 w 4242269"/>
                  <a:gd name="connsiteY5" fmla="*/ 1068322 h 1635430"/>
                  <a:gd name="connsiteX0" fmla="*/ 1282917 w 4219035"/>
                  <a:gd name="connsiteY0" fmla="*/ 1116234 h 1631679"/>
                  <a:gd name="connsiteX1" fmla="*/ 1746106 w 4219035"/>
                  <a:gd name="connsiteY1" fmla="*/ 96 h 1631679"/>
                  <a:gd name="connsiteX2" fmla="*/ 2418858 w 4219035"/>
                  <a:gd name="connsiteY2" fmla="*/ 1179434 h 1631679"/>
                  <a:gd name="connsiteX3" fmla="*/ 4122316 w 4219035"/>
                  <a:gd name="connsiteY3" fmla="*/ 1501245 h 1631679"/>
                  <a:gd name="connsiteX4" fmla="*/ 97780 w 4219035"/>
                  <a:gd name="connsiteY4" fmla="*/ 1594700 h 1631679"/>
                  <a:gd name="connsiteX5" fmla="*/ 1282917 w 4219035"/>
                  <a:gd name="connsiteY5" fmla="*/ 1116234 h 1631679"/>
                  <a:gd name="connsiteX0" fmla="*/ 1285463 w 4267678"/>
                  <a:gd name="connsiteY0" fmla="*/ 1116234 h 1627312"/>
                  <a:gd name="connsiteX1" fmla="*/ 1748652 w 4267678"/>
                  <a:gd name="connsiteY1" fmla="*/ 96 h 1627312"/>
                  <a:gd name="connsiteX2" fmla="*/ 2421404 w 4267678"/>
                  <a:gd name="connsiteY2" fmla="*/ 1179434 h 1627312"/>
                  <a:gd name="connsiteX3" fmla="*/ 4172988 w 4267678"/>
                  <a:gd name="connsiteY3" fmla="*/ 1489214 h 1627312"/>
                  <a:gd name="connsiteX4" fmla="*/ 100326 w 4267678"/>
                  <a:gd name="connsiteY4" fmla="*/ 1594700 h 1627312"/>
                  <a:gd name="connsiteX5" fmla="*/ 1285463 w 4267678"/>
                  <a:gd name="connsiteY5" fmla="*/ 1116234 h 1627312"/>
                  <a:gd name="connsiteX0" fmla="*/ 1285463 w 4271098"/>
                  <a:gd name="connsiteY0" fmla="*/ 1116234 h 1627312"/>
                  <a:gd name="connsiteX1" fmla="*/ 1748652 w 4271098"/>
                  <a:gd name="connsiteY1" fmla="*/ 96 h 1627312"/>
                  <a:gd name="connsiteX2" fmla="*/ 2421404 w 4271098"/>
                  <a:gd name="connsiteY2" fmla="*/ 1179434 h 1627312"/>
                  <a:gd name="connsiteX3" fmla="*/ 4172988 w 4271098"/>
                  <a:gd name="connsiteY3" fmla="*/ 1489214 h 1627312"/>
                  <a:gd name="connsiteX4" fmla="*/ 100326 w 4271098"/>
                  <a:gd name="connsiteY4" fmla="*/ 1594700 h 1627312"/>
                  <a:gd name="connsiteX5" fmla="*/ 1285463 w 4271098"/>
                  <a:gd name="connsiteY5" fmla="*/ 1116234 h 1627312"/>
                  <a:gd name="connsiteX0" fmla="*/ 1288025 w 4319787"/>
                  <a:gd name="connsiteY0" fmla="*/ 1116234 h 1653768"/>
                  <a:gd name="connsiteX1" fmla="*/ 1751214 w 4319787"/>
                  <a:gd name="connsiteY1" fmla="*/ 96 h 1653768"/>
                  <a:gd name="connsiteX2" fmla="*/ 2423966 w 4319787"/>
                  <a:gd name="connsiteY2" fmla="*/ 1179434 h 1653768"/>
                  <a:gd name="connsiteX3" fmla="*/ 4223676 w 4319787"/>
                  <a:gd name="connsiteY3" fmla="*/ 1549372 h 1653768"/>
                  <a:gd name="connsiteX4" fmla="*/ 102888 w 4319787"/>
                  <a:gd name="connsiteY4" fmla="*/ 1594700 h 1653768"/>
                  <a:gd name="connsiteX5" fmla="*/ 1288025 w 4319787"/>
                  <a:gd name="connsiteY5" fmla="*/ 1116234 h 1653768"/>
                  <a:gd name="connsiteX0" fmla="*/ 1288025 w 4319787"/>
                  <a:gd name="connsiteY0" fmla="*/ 1116234 h 1637953"/>
                  <a:gd name="connsiteX1" fmla="*/ 1751214 w 4319787"/>
                  <a:gd name="connsiteY1" fmla="*/ 96 h 1637953"/>
                  <a:gd name="connsiteX2" fmla="*/ 2423966 w 4319787"/>
                  <a:gd name="connsiteY2" fmla="*/ 1179434 h 1637953"/>
                  <a:gd name="connsiteX3" fmla="*/ 4223676 w 4319787"/>
                  <a:gd name="connsiteY3" fmla="*/ 1549372 h 1637953"/>
                  <a:gd name="connsiteX4" fmla="*/ 102888 w 4319787"/>
                  <a:gd name="connsiteY4" fmla="*/ 1594700 h 1637953"/>
                  <a:gd name="connsiteX5" fmla="*/ 1288025 w 4319787"/>
                  <a:gd name="connsiteY5" fmla="*/ 1116234 h 1637953"/>
                  <a:gd name="connsiteX0" fmla="*/ 1288025 w 4319787"/>
                  <a:gd name="connsiteY0" fmla="*/ 1116234 h 1643392"/>
                  <a:gd name="connsiteX1" fmla="*/ 1751214 w 4319787"/>
                  <a:gd name="connsiteY1" fmla="*/ 96 h 1643392"/>
                  <a:gd name="connsiteX2" fmla="*/ 2423966 w 4319787"/>
                  <a:gd name="connsiteY2" fmla="*/ 1179434 h 1643392"/>
                  <a:gd name="connsiteX3" fmla="*/ 4223676 w 4319787"/>
                  <a:gd name="connsiteY3" fmla="*/ 1561404 h 1643392"/>
                  <a:gd name="connsiteX4" fmla="*/ 102888 w 4319787"/>
                  <a:gd name="connsiteY4" fmla="*/ 1594700 h 1643392"/>
                  <a:gd name="connsiteX5" fmla="*/ 1288025 w 4319787"/>
                  <a:gd name="connsiteY5" fmla="*/ 1116234 h 1643392"/>
                  <a:gd name="connsiteX0" fmla="*/ 1288025 w 4316419"/>
                  <a:gd name="connsiteY0" fmla="*/ 1116234 h 1643392"/>
                  <a:gd name="connsiteX1" fmla="*/ 1751214 w 4316419"/>
                  <a:gd name="connsiteY1" fmla="*/ 96 h 1643392"/>
                  <a:gd name="connsiteX2" fmla="*/ 2423966 w 4316419"/>
                  <a:gd name="connsiteY2" fmla="*/ 1179434 h 1643392"/>
                  <a:gd name="connsiteX3" fmla="*/ 4223676 w 4316419"/>
                  <a:gd name="connsiteY3" fmla="*/ 1561404 h 1643392"/>
                  <a:gd name="connsiteX4" fmla="*/ 102888 w 4316419"/>
                  <a:gd name="connsiteY4" fmla="*/ 1594700 h 1643392"/>
                  <a:gd name="connsiteX5" fmla="*/ 1288025 w 4316419"/>
                  <a:gd name="connsiteY5" fmla="*/ 1116234 h 1643392"/>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595025"/>
                  <a:gd name="connsiteX1" fmla="*/ 1751214 w 4316419"/>
                  <a:gd name="connsiteY1" fmla="*/ 96 h 1595025"/>
                  <a:gd name="connsiteX2" fmla="*/ 2423966 w 4316419"/>
                  <a:gd name="connsiteY2" fmla="*/ 1179434 h 1595025"/>
                  <a:gd name="connsiteX3" fmla="*/ 4223676 w 4316419"/>
                  <a:gd name="connsiteY3" fmla="*/ 1561404 h 1595025"/>
                  <a:gd name="connsiteX4" fmla="*/ 102888 w 4316419"/>
                  <a:gd name="connsiteY4" fmla="*/ 1594700 h 1595025"/>
                  <a:gd name="connsiteX5" fmla="*/ 1288025 w 4316419"/>
                  <a:gd name="connsiteY5" fmla="*/ 1116234 h 1595025"/>
                  <a:gd name="connsiteX0" fmla="*/ 1267986 w 3929583"/>
                  <a:gd name="connsiteY0" fmla="*/ 1116234 h 1630875"/>
                  <a:gd name="connsiteX1" fmla="*/ 1731175 w 3929583"/>
                  <a:gd name="connsiteY1" fmla="*/ 96 h 1630875"/>
                  <a:gd name="connsiteX2" fmla="*/ 2403927 w 3929583"/>
                  <a:gd name="connsiteY2" fmla="*/ 1179434 h 1630875"/>
                  <a:gd name="connsiteX3" fmla="*/ 3818626 w 3929583"/>
                  <a:gd name="connsiteY3" fmla="*/ 1597498 h 1630875"/>
                  <a:gd name="connsiteX4" fmla="*/ 82849 w 3929583"/>
                  <a:gd name="connsiteY4" fmla="*/ 1594700 h 1630875"/>
                  <a:gd name="connsiteX5" fmla="*/ 1267986 w 3929583"/>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0764 w 3914798"/>
                  <a:gd name="connsiteY0" fmla="*/ 1116234 h 1597498"/>
                  <a:gd name="connsiteX1" fmla="*/ 1723953 w 3914798"/>
                  <a:gd name="connsiteY1" fmla="*/ 96 h 1597498"/>
                  <a:gd name="connsiteX2" fmla="*/ 2396705 w 3914798"/>
                  <a:gd name="connsiteY2" fmla="*/ 1179434 h 1597498"/>
                  <a:gd name="connsiteX3" fmla="*/ 3811404 w 3914798"/>
                  <a:gd name="connsiteY3" fmla="*/ 1597498 h 1597498"/>
                  <a:gd name="connsiteX4" fmla="*/ 75627 w 3914798"/>
                  <a:gd name="connsiteY4" fmla="*/ 1594700 h 1597498"/>
                  <a:gd name="connsiteX5" fmla="*/ 1260764 w 3914798"/>
                  <a:gd name="connsiteY5" fmla="*/ 1116234 h 1597498"/>
                  <a:gd name="connsiteX0" fmla="*/ 1569440 w 4223474"/>
                  <a:gd name="connsiteY0" fmla="*/ 1116234 h 1597498"/>
                  <a:gd name="connsiteX1" fmla="*/ 2032629 w 4223474"/>
                  <a:gd name="connsiteY1" fmla="*/ 96 h 1597498"/>
                  <a:gd name="connsiteX2" fmla="*/ 2705381 w 4223474"/>
                  <a:gd name="connsiteY2" fmla="*/ 1179434 h 1597498"/>
                  <a:gd name="connsiteX3" fmla="*/ 4120080 w 4223474"/>
                  <a:gd name="connsiteY3" fmla="*/ 1597498 h 1597498"/>
                  <a:gd name="connsiteX4" fmla="*/ 384303 w 4223474"/>
                  <a:gd name="connsiteY4" fmla="*/ 1594700 h 1597498"/>
                  <a:gd name="connsiteX5" fmla="*/ 1569440 w 4223474"/>
                  <a:gd name="connsiteY5" fmla="*/ 1116234 h 1597498"/>
                  <a:gd name="connsiteX0" fmla="*/ 1862716 w 4516750"/>
                  <a:gd name="connsiteY0" fmla="*/ 1116234 h 1607111"/>
                  <a:gd name="connsiteX1" fmla="*/ 2325905 w 4516750"/>
                  <a:gd name="connsiteY1" fmla="*/ 96 h 1607111"/>
                  <a:gd name="connsiteX2" fmla="*/ 2998657 w 4516750"/>
                  <a:gd name="connsiteY2" fmla="*/ 1179434 h 1607111"/>
                  <a:gd name="connsiteX3" fmla="*/ 4413356 w 4516750"/>
                  <a:gd name="connsiteY3" fmla="*/ 1597498 h 1607111"/>
                  <a:gd name="connsiteX4" fmla="*/ 352727 w 4516750"/>
                  <a:gd name="connsiteY4" fmla="*/ 1606732 h 1607111"/>
                  <a:gd name="connsiteX5" fmla="*/ 1862716 w 4516750"/>
                  <a:gd name="connsiteY5" fmla="*/ 1116234 h 1607111"/>
                  <a:gd name="connsiteX0" fmla="*/ 2049905 w 4703939"/>
                  <a:gd name="connsiteY0" fmla="*/ 1116234 h 1619128"/>
                  <a:gd name="connsiteX1" fmla="*/ 2513094 w 4703939"/>
                  <a:gd name="connsiteY1" fmla="*/ 96 h 1619128"/>
                  <a:gd name="connsiteX2" fmla="*/ 3185846 w 4703939"/>
                  <a:gd name="connsiteY2" fmla="*/ 1179434 h 1619128"/>
                  <a:gd name="connsiteX3" fmla="*/ 4600545 w 4703939"/>
                  <a:gd name="connsiteY3" fmla="*/ 1597498 h 1619128"/>
                  <a:gd name="connsiteX4" fmla="*/ 335380 w 4703939"/>
                  <a:gd name="connsiteY4" fmla="*/ 1618764 h 1619128"/>
                  <a:gd name="connsiteX5" fmla="*/ 2049905 w 4703939"/>
                  <a:gd name="connsiteY5" fmla="*/ 1116234 h 1619128"/>
                  <a:gd name="connsiteX0" fmla="*/ 1784945 w 4553204"/>
                  <a:gd name="connsiteY0" fmla="*/ 1116234 h 1656721"/>
                  <a:gd name="connsiteX1" fmla="*/ 2248134 w 4553204"/>
                  <a:gd name="connsiteY1" fmla="*/ 96 h 1656721"/>
                  <a:gd name="connsiteX2" fmla="*/ 2920886 w 4553204"/>
                  <a:gd name="connsiteY2" fmla="*/ 1179434 h 1656721"/>
                  <a:gd name="connsiteX3" fmla="*/ 4455901 w 4553204"/>
                  <a:gd name="connsiteY3" fmla="*/ 1621561 h 1656721"/>
                  <a:gd name="connsiteX4" fmla="*/ 70420 w 4553204"/>
                  <a:gd name="connsiteY4" fmla="*/ 1618764 h 1656721"/>
                  <a:gd name="connsiteX5" fmla="*/ 1784945 w 4553204"/>
                  <a:gd name="connsiteY5" fmla="*/ 1116234 h 1656721"/>
                  <a:gd name="connsiteX0" fmla="*/ 1801069 w 4569328"/>
                  <a:gd name="connsiteY0" fmla="*/ 1116234 h 1621561"/>
                  <a:gd name="connsiteX1" fmla="*/ 2264258 w 4569328"/>
                  <a:gd name="connsiteY1" fmla="*/ 96 h 1621561"/>
                  <a:gd name="connsiteX2" fmla="*/ 2937010 w 4569328"/>
                  <a:gd name="connsiteY2" fmla="*/ 1179434 h 1621561"/>
                  <a:gd name="connsiteX3" fmla="*/ 4472025 w 4569328"/>
                  <a:gd name="connsiteY3" fmla="*/ 1621561 h 1621561"/>
                  <a:gd name="connsiteX4" fmla="*/ 86544 w 4569328"/>
                  <a:gd name="connsiteY4" fmla="*/ 1618764 h 1621561"/>
                  <a:gd name="connsiteX5" fmla="*/ 1801069 w 4569328"/>
                  <a:gd name="connsiteY5" fmla="*/ 1116234 h 1621561"/>
                  <a:gd name="connsiteX0" fmla="*/ 1674345 w 4562920"/>
                  <a:gd name="connsiteY0" fmla="*/ 1315116 h 1642314"/>
                  <a:gd name="connsiteX1" fmla="*/ 2257850 w 4562920"/>
                  <a:gd name="connsiteY1" fmla="*/ 394 h 1642314"/>
                  <a:gd name="connsiteX2" fmla="*/ 2930602 w 4562920"/>
                  <a:gd name="connsiteY2" fmla="*/ 1179732 h 1642314"/>
                  <a:gd name="connsiteX3" fmla="*/ 4465617 w 4562920"/>
                  <a:gd name="connsiteY3" fmla="*/ 1621859 h 1642314"/>
                  <a:gd name="connsiteX4" fmla="*/ 80136 w 4562920"/>
                  <a:gd name="connsiteY4" fmla="*/ 1619062 h 1642314"/>
                  <a:gd name="connsiteX5" fmla="*/ 1674345 w 4562920"/>
                  <a:gd name="connsiteY5" fmla="*/ 1315116 h 1642314"/>
                  <a:gd name="connsiteX0" fmla="*/ 1674345 w 4561785"/>
                  <a:gd name="connsiteY0" fmla="*/ 1314729 h 1641927"/>
                  <a:gd name="connsiteX1" fmla="*/ 2257850 w 4561785"/>
                  <a:gd name="connsiteY1" fmla="*/ 7 h 1641927"/>
                  <a:gd name="connsiteX2" fmla="*/ 2906539 w 4561785"/>
                  <a:gd name="connsiteY2" fmla="*/ 1297024 h 1641927"/>
                  <a:gd name="connsiteX3" fmla="*/ 4465617 w 4561785"/>
                  <a:gd name="connsiteY3" fmla="*/ 1621472 h 1641927"/>
                  <a:gd name="connsiteX4" fmla="*/ 80136 w 4561785"/>
                  <a:gd name="connsiteY4" fmla="*/ 1618675 h 1641927"/>
                  <a:gd name="connsiteX5" fmla="*/ 1674345 w 4561785"/>
                  <a:gd name="connsiteY5" fmla="*/ 1314729 h 1641927"/>
                  <a:gd name="connsiteX0" fmla="*/ 1677699 w 4565139"/>
                  <a:gd name="connsiteY0" fmla="*/ 1314729 h 1621472"/>
                  <a:gd name="connsiteX1" fmla="*/ 2261204 w 4565139"/>
                  <a:gd name="connsiteY1" fmla="*/ 7 h 1621472"/>
                  <a:gd name="connsiteX2" fmla="*/ 2909893 w 4565139"/>
                  <a:gd name="connsiteY2" fmla="*/ 1297024 h 1621472"/>
                  <a:gd name="connsiteX3" fmla="*/ 4468971 w 4565139"/>
                  <a:gd name="connsiteY3" fmla="*/ 1621472 h 1621472"/>
                  <a:gd name="connsiteX4" fmla="*/ 83490 w 4565139"/>
                  <a:gd name="connsiteY4" fmla="*/ 1618675 h 1621472"/>
                  <a:gd name="connsiteX5" fmla="*/ 1677699 w 4565139"/>
                  <a:gd name="connsiteY5" fmla="*/ 1314729 h 1621472"/>
                  <a:gd name="connsiteX0" fmla="*/ 1502548 w 4579483"/>
                  <a:gd name="connsiteY0" fmla="*/ 1162205 h 1653654"/>
                  <a:gd name="connsiteX1" fmla="*/ 2275548 w 4579483"/>
                  <a:gd name="connsiteY1" fmla="*/ 409 h 1653654"/>
                  <a:gd name="connsiteX2" fmla="*/ 2924237 w 4579483"/>
                  <a:gd name="connsiteY2" fmla="*/ 1297426 h 1653654"/>
                  <a:gd name="connsiteX3" fmla="*/ 4483315 w 4579483"/>
                  <a:gd name="connsiteY3" fmla="*/ 1621874 h 1653654"/>
                  <a:gd name="connsiteX4" fmla="*/ 97834 w 4579483"/>
                  <a:gd name="connsiteY4" fmla="*/ 1619077 h 1653654"/>
                  <a:gd name="connsiteX5" fmla="*/ 1502548 w 4579483"/>
                  <a:gd name="connsiteY5" fmla="*/ 1162205 h 1653654"/>
                  <a:gd name="connsiteX0" fmla="*/ 1502548 w 4608468"/>
                  <a:gd name="connsiteY0" fmla="*/ 1161957 h 1653406"/>
                  <a:gd name="connsiteX1" fmla="*/ 2275548 w 4608468"/>
                  <a:gd name="connsiteY1" fmla="*/ 161 h 1653406"/>
                  <a:gd name="connsiteX2" fmla="*/ 3404289 w 4608468"/>
                  <a:gd name="connsiteY2" fmla="*/ 1246203 h 1653406"/>
                  <a:gd name="connsiteX3" fmla="*/ 4483315 w 4608468"/>
                  <a:gd name="connsiteY3" fmla="*/ 1621626 h 1653406"/>
                  <a:gd name="connsiteX4" fmla="*/ 97834 w 4608468"/>
                  <a:gd name="connsiteY4" fmla="*/ 1618829 h 1653406"/>
                  <a:gd name="connsiteX5" fmla="*/ 1502548 w 4608468"/>
                  <a:gd name="connsiteY5" fmla="*/ 1161957 h 1653406"/>
                  <a:gd name="connsiteX0" fmla="*/ 1502548 w 4592113"/>
                  <a:gd name="connsiteY0" fmla="*/ 1161910 h 1653359"/>
                  <a:gd name="connsiteX1" fmla="*/ 2275548 w 4592113"/>
                  <a:gd name="connsiteY1" fmla="*/ 114 h 1653359"/>
                  <a:gd name="connsiteX2" fmla="*/ 3164263 w 4592113"/>
                  <a:gd name="connsiteY2" fmla="*/ 1093231 h 1653359"/>
                  <a:gd name="connsiteX3" fmla="*/ 4483315 w 4592113"/>
                  <a:gd name="connsiteY3" fmla="*/ 1621579 h 1653359"/>
                  <a:gd name="connsiteX4" fmla="*/ 97834 w 4592113"/>
                  <a:gd name="connsiteY4" fmla="*/ 1618782 h 1653359"/>
                  <a:gd name="connsiteX5" fmla="*/ 1502548 w 4592113"/>
                  <a:gd name="connsiteY5" fmla="*/ 1161910 h 1653359"/>
                  <a:gd name="connsiteX0" fmla="*/ 1434767 w 4600131"/>
                  <a:gd name="connsiteY0" fmla="*/ 1187496 h 1651567"/>
                  <a:gd name="connsiteX1" fmla="*/ 2283565 w 4600131"/>
                  <a:gd name="connsiteY1" fmla="*/ 211 h 1651567"/>
                  <a:gd name="connsiteX2" fmla="*/ 3172280 w 4600131"/>
                  <a:gd name="connsiteY2" fmla="*/ 1093328 h 1651567"/>
                  <a:gd name="connsiteX3" fmla="*/ 4491332 w 4600131"/>
                  <a:gd name="connsiteY3" fmla="*/ 1621676 h 1651567"/>
                  <a:gd name="connsiteX4" fmla="*/ 105851 w 4600131"/>
                  <a:gd name="connsiteY4" fmla="*/ 1618879 h 1651567"/>
                  <a:gd name="connsiteX5" fmla="*/ 1434767 w 4600131"/>
                  <a:gd name="connsiteY5" fmla="*/ 1187496 h 165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0131" h="1651567">
                    <a:moveTo>
                      <a:pt x="1434767" y="1187496"/>
                    </a:moveTo>
                    <a:cubicBezTo>
                      <a:pt x="1797719" y="917718"/>
                      <a:pt x="1993979" y="15906"/>
                      <a:pt x="2283565" y="211"/>
                    </a:cubicBezTo>
                    <a:cubicBezTo>
                      <a:pt x="2573151" y="-15484"/>
                      <a:pt x="2776245" y="843137"/>
                      <a:pt x="3172280" y="1093328"/>
                    </a:cubicBezTo>
                    <a:cubicBezTo>
                      <a:pt x="3568315" y="1343519"/>
                      <a:pt x="5002506" y="1620643"/>
                      <a:pt x="4491332" y="1621676"/>
                    </a:cubicBezTo>
                    <a:cubicBezTo>
                      <a:pt x="3029505" y="1620744"/>
                      <a:pt x="615278" y="1691242"/>
                      <a:pt x="105851" y="1618879"/>
                    </a:cubicBezTo>
                    <a:cubicBezTo>
                      <a:pt x="-403576" y="1546516"/>
                      <a:pt x="1071815" y="1457274"/>
                      <a:pt x="1434767" y="1187496"/>
                    </a:cubicBezTo>
                    <a:close/>
                  </a:path>
                </a:pathLst>
              </a:custGeom>
              <a:solidFill>
                <a:srgbClr val="99FF33">
                  <a:alpha val="50196"/>
                </a:srgbClr>
              </a:solidFill>
              <a:ln cap="flat">
                <a:solidFill>
                  <a:srgbClr val="4F6228">
                    <a:alpha val="50196"/>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5"/>
              <p:cNvSpPr/>
              <p:nvPr/>
            </p:nvSpPr>
            <p:spPr>
              <a:xfrm>
                <a:off x="5530176" y="4366333"/>
                <a:ext cx="3671300" cy="1187263"/>
              </a:xfrm>
              <a:custGeom>
                <a:avLst/>
                <a:gdLst>
                  <a:gd name="connsiteX0" fmla="*/ 0 w 1215135"/>
                  <a:gd name="connsiteY0" fmla="*/ 719097 h 1438193"/>
                  <a:gd name="connsiteX1" fmla="*/ 607568 w 1215135"/>
                  <a:gd name="connsiteY1" fmla="*/ 0 h 1438193"/>
                  <a:gd name="connsiteX2" fmla="*/ 1215136 w 1215135"/>
                  <a:gd name="connsiteY2" fmla="*/ 719097 h 1438193"/>
                  <a:gd name="connsiteX3" fmla="*/ 607568 w 1215135"/>
                  <a:gd name="connsiteY3" fmla="*/ 1438194 h 1438193"/>
                  <a:gd name="connsiteX4" fmla="*/ 0 w 1215135"/>
                  <a:gd name="connsiteY4" fmla="*/ 719097 h 1438193"/>
                  <a:gd name="connsiteX0" fmla="*/ 43 w 1215179"/>
                  <a:gd name="connsiteY0" fmla="*/ 719097 h 894883"/>
                  <a:gd name="connsiteX1" fmla="*/ 607611 w 1215179"/>
                  <a:gd name="connsiteY1" fmla="*/ 0 h 894883"/>
                  <a:gd name="connsiteX2" fmla="*/ 1215179 w 1215179"/>
                  <a:gd name="connsiteY2" fmla="*/ 719097 h 894883"/>
                  <a:gd name="connsiteX3" fmla="*/ 631674 w 1215179"/>
                  <a:gd name="connsiteY3" fmla="*/ 716299 h 894883"/>
                  <a:gd name="connsiteX4" fmla="*/ 43 w 1215179"/>
                  <a:gd name="connsiteY4" fmla="*/ 719097 h 894883"/>
                  <a:gd name="connsiteX0" fmla="*/ 1103733 w 2318869"/>
                  <a:gd name="connsiteY0" fmla="*/ 719097 h 1594604"/>
                  <a:gd name="connsiteX1" fmla="*/ 1711301 w 2318869"/>
                  <a:gd name="connsiteY1" fmla="*/ 0 h 1594604"/>
                  <a:gd name="connsiteX2" fmla="*/ 2318869 w 2318869"/>
                  <a:gd name="connsiteY2" fmla="*/ 719097 h 1594604"/>
                  <a:gd name="connsiteX3" fmla="*/ 62975 w 2318869"/>
                  <a:gd name="connsiteY3" fmla="*/ 1594604 h 1594604"/>
                  <a:gd name="connsiteX4" fmla="*/ 1103733 w 2318869"/>
                  <a:gd name="connsiteY4" fmla="*/ 719097 h 1594604"/>
                  <a:gd name="connsiteX0" fmla="*/ 1023418 w 2286681"/>
                  <a:gd name="connsiteY0" fmla="*/ 1073928 h 1607456"/>
                  <a:gd name="connsiteX1" fmla="*/ 1679113 w 2286681"/>
                  <a:gd name="connsiteY1" fmla="*/ 5916 h 1607456"/>
                  <a:gd name="connsiteX2" fmla="*/ 2286681 w 2286681"/>
                  <a:gd name="connsiteY2" fmla="*/ 725013 h 1607456"/>
                  <a:gd name="connsiteX3" fmla="*/ 30787 w 2286681"/>
                  <a:gd name="connsiteY3" fmla="*/ 1600520 h 1607456"/>
                  <a:gd name="connsiteX4" fmla="*/ 1023418 w 2286681"/>
                  <a:gd name="connsiteY4" fmla="*/ 1073928 h 1607456"/>
                  <a:gd name="connsiteX0" fmla="*/ 1113645 w 4145550"/>
                  <a:gd name="connsiteY0" fmla="*/ 1072232 h 1731637"/>
                  <a:gd name="connsiteX1" fmla="*/ 1769340 w 4145550"/>
                  <a:gd name="connsiteY1" fmla="*/ 4220 h 1731637"/>
                  <a:gd name="connsiteX2" fmla="*/ 4145550 w 4145550"/>
                  <a:gd name="connsiteY2" fmla="*/ 1505369 h 1731637"/>
                  <a:gd name="connsiteX3" fmla="*/ 121014 w 4145550"/>
                  <a:gd name="connsiteY3" fmla="*/ 1598824 h 1731637"/>
                  <a:gd name="connsiteX4" fmla="*/ 1113645 w 4145550"/>
                  <a:gd name="connsiteY4" fmla="*/ 1072232 h 1731637"/>
                  <a:gd name="connsiteX0" fmla="*/ 1113645 w 4304873"/>
                  <a:gd name="connsiteY0" fmla="*/ 1072364 h 1639472"/>
                  <a:gd name="connsiteX1" fmla="*/ 1769340 w 4304873"/>
                  <a:gd name="connsiteY1" fmla="*/ 4352 h 1639472"/>
                  <a:gd name="connsiteX2" fmla="*/ 3332429 w 4304873"/>
                  <a:gd name="connsiteY2" fmla="*/ 726490 h 1639472"/>
                  <a:gd name="connsiteX3" fmla="*/ 4145550 w 4304873"/>
                  <a:gd name="connsiteY3" fmla="*/ 1505501 h 1639472"/>
                  <a:gd name="connsiteX4" fmla="*/ 121014 w 4304873"/>
                  <a:gd name="connsiteY4" fmla="*/ 1598956 h 1639472"/>
                  <a:gd name="connsiteX5" fmla="*/ 1113645 w 4304873"/>
                  <a:gd name="connsiteY5" fmla="*/ 1072364 h 1639472"/>
                  <a:gd name="connsiteX0" fmla="*/ 1113645 w 4242269"/>
                  <a:gd name="connsiteY0" fmla="*/ 1068322 h 1635430"/>
                  <a:gd name="connsiteX1" fmla="*/ 1769340 w 4242269"/>
                  <a:gd name="connsiteY1" fmla="*/ 310 h 1635430"/>
                  <a:gd name="connsiteX2" fmla="*/ 2442092 w 4242269"/>
                  <a:gd name="connsiteY2" fmla="*/ 1179648 h 1635430"/>
                  <a:gd name="connsiteX3" fmla="*/ 4145550 w 4242269"/>
                  <a:gd name="connsiteY3" fmla="*/ 1501459 h 1635430"/>
                  <a:gd name="connsiteX4" fmla="*/ 121014 w 4242269"/>
                  <a:gd name="connsiteY4" fmla="*/ 1594914 h 1635430"/>
                  <a:gd name="connsiteX5" fmla="*/ 1113645 w 4242269"/>
                  <a:gd name="connsiteY5" fmla="*/ 1068322 h 1635430"/>
                  <a:gd name="connsiteX0" fmla="*/ 1282917 w 4219035"/>
                  <a:gd name="connsiteY0" fmla="*/ 1116234 h 1631679"/>
                  <a:gd name="connsiteX1" fmla="*/ 1746106 w 4219035"/>
                  <a:gd name="connsiteY1" fmla="*/ 96 h 1631679"/>
                  <a:gd name="connsiteX2" fmla="*/ 2418858 w 4219035"/>
                  <a:gd name="connsiteY2" fmla="*/ 1179434 h 1631679"/>
                  <a:gd name="connsiteX3" fmla="*/ 4122316 w 4219035"/>
                  <a:gd name="connsiteY3" fmla="*/ 1501245 h 1631679"/>
                  <a:gd name="connsiteX4" fmla="*/ 97780 w 4219035"/>
                  <a:gd name="connsiteY4" fmla="*/ 1594700 h 1631679"/>
                  <a:gd name="connsiteX5" fmla="*/ 1282917 w 4219035"/>
                  <a:gd name="connsiteY5" fmla="*/ 1116234 h 1631679"/>
                  <a:gd name="connsiteX0" fmla="*/ 1285463 w 4267678"/>
                  <a:gd name="connsiteY0" fmla="*/ 1116234 h 1627312"/>
                  <a:gd name="connsiteX1" fmla="*/ 1748652 w 4267678"/>
                  <a:gd name="connsiteY1" fmla="*/ 96 h 1627312"/>
                  <a:gd name="connsiteX2" fmla="*/ 2421404 w 4267678"/>
                  <a:gd name="connsiteY2" fmla="*/ 1179434 h 1627312"/>
                  <a:gd name="connsiteX3" fmla="*/ 4172988 w 4267678"/>
                  <a:gd name="connsiteY3" fmla="*/ 1489214 h 1627312"/>
                  <a:gd name="connsiteX4" fmla="*/ 100326 w 4267678"/>
                  <a:gd name="connsiteY4" fmla="*/ 1594700 h 1627312"/>
                  <a:gd name="connsiteX5" fmla="*/ 1285463 w 4267678"/>
                  <a:gd name="connsiteY5" fmla="*/ 1116234 h 1627312"/>
                  <a:gd name="connsiteX0" fmla="*/ 1285463 w 4271098"/>
                  <a:gd name="connsiteY0" fmla="*/ 1116234 h 1627312"/>
                  <a:gd name="connsiteX1" fmla="*/ 1748652 w 4271098"/>
                  <a:gd name="connsiteY1" fmla="*/ 96 h 1627312"/>
                  <a:gd name="connsiteX2" fmla="*/ 2421404 w 4271098"/>
                  <a:gd name="connsiteY2" fmla="*/ 1179434 h 1627312"/>
                  <a:gd name="connsiteX3" fmla="*/ 4172988 w 4271098"/>
                  <a:gd name="connsiteY3" fmla="*/ 1489214 h 1627312"/>
                  <a:gd name="connsiteX4" fmla="*/ 100326 w 4271098"/>
                  <a:gd name="connsiteY4" fmla="*/ 1594700 h 1627312"/>
                  <a:gd name="connsiteX5" fmla="*/ 1285463 w 4271098"/>
                  <a:gd name="connsiteY5" fmla="*/ 1116234 h 1627312"/>
                  <a:gd name="connsiteX0" fmla="*/ 1288025 w 4319787"/>
                  <a:gd name="connsiteY0" fmla="*/ 1116234 h 1653768"/>
                  <a:gd name="connsiteX1" fmla="*/ 1751214 w 4319787"/>
                  <a:gd name="connsiteY1" fmla="*/ 96 h 1653768"/>
                  <a:gd name="connsiteX2" fmla="*/ 2423966 w 4319787"/>
                  <a:gd name="connsiteY2" fmla="*/ 1179434 h 1653768"/>
                  <a:gd name="connsiteX3" fmla="*/ 4223676 w 4319787"/>
                  <a:gd name="connsiteY3" fmla="*/ 1549372 h 1653768"/>
                  <a:gd name="connsiteX4" fmla="*/ 102888 w 4319787"/>
                  <a:gd name="connsiteY4" fmla="*/ 1594700 h 1653768"/>
                  <a:gd name="connsiteX5" fmla="*/ 1288025 w 4319787"/>
                  <a:gd name="connsiteY5" fmla="*/ 1116234 h 1653768"/>
                  <a:gd name="connsiteX0" fmla="*/ 1288025 w 4319787"/>
                  <a:gd name="connsiteY0" fmla="*/ 1116234 h 1637953"/>
                  <a:gd name="connsiteX1" fmla="*/ 1751214 w 4319787"/>
                  <a:gd name="connsiteY1" fmla="*/ 96 h 1637953"/>
                  <a:gd name="connsiteX2" fmla="*/ 2423966 w 4319787"/>
                  <a:gd name="connsiteY2" fmla="*/ 1179434 h 1637953"/>
                  <a:gd name="connsiteX3" fmla="*/ 4223676 w 4319787"/>
                  <a:gd name="connsiteY3" fmla="*/ 1549372 h 1637953"/>
                  <a:gd name="connsiteX4" fmla="*/ 102888 w 4319787"/>
                  <a:gd name="connsiteY4" fmla="*/ 1594700 h 1637953"/>
                  <a:gd name="connsiteX5" fmla="*/ 1288025 w 4319787"/>
                  <a:gd name="connsiteY5" fmla="*/ 1116234 h 1637953"/>
                  <a:gd name="connsiteX0" fmla="*/ 1288025 w 4319787"/>
                  <a:gd name="connsiteY0" fmla="*/ 1116234 h 1643392"/>
                  <a:gd name="connsiteX1" fmla="*/ 1751214 w 4319787"/>
                  <a:gd name="connsiteY1" fmla="*/ 96 h 1643392"/>
                  <a:gd name="connsiteX2" fmla="*/ 2423966 w 4319787"/>
                  <a:gd name="connsiteY2" fmla="*/ 1179434 h 1643392"/>
                  <a:gd name="connsiteX3" fmla="*/ 4223676 w 4319787"/>
                  <a:gd name="connsiteY3" fmla="*/ 1561404 h 1643392"/>
                  <a:gd name="connsiteX4" fmla="*/ 102888 w 4319787"/>
                  <a:gd name="connsiteY4" fmla="*/ 1594700 h 1643392"/>
                  <a:gd name="connsiteX5" fmla="*/ 1288025 w 4319787"/>
                  <a:gd name="connsiteY5" fmla="*/ 1116234 h 1643392"/>
                  <a:gd name="connsiteX0" fmla="*/ 1288025 w 4316419"/>
                  <a:gd name="connsiteY0" fmla="*/ 1116234 h 1643392"/>
                  <a:gd name="connsiteX1" fmla="*/ 1751214 w 4316419"/>
                  <a:gd name="connsiteY1" fmla="*/ 96 h 1643392"/>
                  <a:gd name="connsiteX2" fmla="*/ 2423966 w 4316419"/>
                  <a:gd name="connsiteY2" fmla="*/ 1179434 h 1643392"/>
                  <a:gd name="connsiteX3" fmla="*/ 4223676 w 4316419"/>
                  <a:gd name="connsiteY3" fmla="*/ 1561404 h 1643392"/>
                  <a:gd name="connsiteX4" fmla="*/ 102888 w 4316419"/>
                  <a:gd name="connsiteY4" fmla="*/ 1594700 h 1643392"/>
                  <a:gd name="connsiteX5" fmla="*/ 1288025 w 4316419"/>
                  <a:gd name="connsiteY5" fmla="*/ 1116234 h 1643392"/>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595025"/>
                  <a:gd name="connsiteX1" fmla="*/ 1751214 w 4316419"/>
                  <a:gd name="connsiteY1" fmla="*/ 96 h 1595025"/>
                  <a:gd name="connsiteX2" fmla="*/ 2423966 w 4316419"/>
                  <a:gd name="connsiteY2" fmla="*/ 1179434 h 1595025"/>
                  <a:gd name="connsiteX3" fmla="*/ 4223676 w 4316419"/>
                  <a:gd name="connsiteY3" fmla="*/ 1561404 h 1595025"/>
                  <a:gd name="connsiteX4" fmla="*/ 102888 w 4316419"/>
                  <a:gd name="connsiteY4" fmla="*/ 1594700 h 1595025"/>
                  <a:gd name="connsiteX5" fmla="*/ 1288025 w 4316419"/>
                  <a:gd name="connsiteY5" fmla="*/ 1116234 h 1595025"/>
                  <a:gd name="connsiteX0" fmla="*/ 1267986 w 3929583"/>
                  <a:gd name="connsiteY0" fmla="*/ 1116234 h 1630875"/>
                  <a:gd name="connsiteX1" fmla="*/ 1731175 w 3929583"/>
                  <a:gd name="connsiteY1" fmla="*/ 96 h 1630875"/>
                  <a:gd name="connsiteX2" fmla="*/ 2403927 w 3929583"/>
                  <a:gd name="connsiteY2" fmla="*/ 1179434 h 1630875"/>
                  <a:gd name="connsiteX3" fmla="*/ 3818626 w 3929583"/>
                  <a:gd name="connsiteY3" fmla="*/ 1597498 h 1630875"/>
                  <a:gd name="connsiteX4" fmla="*/ 82849 w 3929583"/>
                  <a:gd name="connsiteY4" fmla="*/ 1594700 h 1630875"/>
                  <a:gd name="connsiteX5" fmla="*/ 1267986 w 3929583"/>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0764 w 3914798"/>
                  <a:gd name="connsiteY0" fmla="*/ 1116234 h 1597498"/>
                  <a:gd name="connsiteX1" fmla="*/ 1723953 w 3914798"/>
                  <a:gd name="connsiteY1" fmla="*/ 96 h 1597498"/>
                  <a:gd name="connsiteX2" fmla="*/ 2396705 w 3914798"/>
                  <a:gd name="connsiteY2" fmla="*/ 1179434 h 1597498"/>
                  <a:gd name="connsiteX3" fmla="*/ 3811404 w 3914798"/>
                  <a:gd name="connsiteY3" fmla="*/ 1597498 h 1597498"/>
                  <a:gd name="connsiteX4" fmla="*/ 75627 w 3914798"/>
                  <a:gd name="connsiteY4" fmla="*/ 1594700 h 1597498"/>
                  <a:gd name="connsiteX5" fmla="*/ 1260764 w 3914798"/>
                  <a:gd name="connsiteY5" fmla="*/ 1116234 h 1597498"/>
                  <a:gd name="connsiteX0" fmla="*/ 1569440 w 4223474"/>
                  <a:gd name="connsiteY0" fmla="*/ 1116234 h 1597498"/>
                  <a:gd name="connsiteX1" fmla="*/ 2032629 w 4223474"/>
                  <a:gd name="connsiteY1" fmla="*/ 96 h 1597498"/>
                  <a:gd name="connsiteX2" fmla="*/ 2705381 w 4223474"/>
                  <a:gd name="connsiteY2" fmla="*/ 1179434 h 1597498"/>
                  <a:gd name="connsiteX3" fmla="*/ 4120080 w 4223474"/>
                  <a:gd name="connsiteY3" fmla="*/ 1597498 h 1597498"/>
                  <a:gd name="connsiteX4" fmla="*/ 384303 w 4223474"/>
                  <a:gd name="connsiteY4" fmla="*/ 1594700 h 1597498"/>
                  <a:gd name="connsiteX5" fmla="*/ 1569440 w 4223474"/>
                  <a:gd name="connsiteY5" fmla="*/ 1116234 h 1597498"/>
                  <a:gd name="connsiteX0" fmla="*/ 1862716 w 4516750"/>
                  <a:gd name="connsiteY0" fmla="*/ 1116234 h 1607111"/>
                  <a:gd name="connsiteX1" fmla="*/ 2325905 w 4516750"/>
                  <a:gd name="connsiteY1" fmla="*/ 96 h 1607111"/>
                  <a:gd name="connsiteX2" fmla="*/ 2998657 w 4516750"/>
                  <a:gd name="connsiteY2" fmla="*/ 1179434 h 1607111"/>
                  <a:gd name="connsiteX3" fmla="*/ 4413356 w 4516750"/>
                  <a:gd name="connsiteY3" fmla="*/ 1597498 h 1607111"/>
                  <a:gd name="connsiteX4" fmla="*/ 352727 w 4516750"/>
                  <a:gd name="connsiteY4" fmla="*/ 1606732 h 1607111"/>
                  <a:gd name="connsiteX5" fmla="*/ 1862716 w 4516750"/>
                  <a:gd name="connsiteY5" fmla="*/ 1116234 h 1607111"/>
                  <a:gd name="connsiteX0" fmla="*/ 2049905 w 4703939"/>
                  <a:gd name="connsiteY0" fmla="*/ 1116234 h 1619128"/>
                  <a:gd name="connsiteX1" fmla="*/ 2513094 w 4703939"/>
                  <a:gd name="connsiteY1" fmla="*/ 96 h 1619128"/>
                  <a:gd name="connsiteX2" fmla="*/ 3185846 w 4703939"/>
                  <a:gd name="connsiteY2" fmla="*/ 1179434 h 1619128"/>
                  <a:gd name="connsiteX3" fmla="*/ 4600545 w 4703939"/>
                  <a:gd name="connsiteY3" fmla="*/ 1597498 h 1619128"/>
                  <a:gd name="connsiteX4" fmla="*/ 335380 w 4703939"/>
                  <a:gd name="connsiteY4" fmla="*/ 1618764 h 1619128"/>
                  <a:gd name="connsiteX5" fmla="*/ 2049905 w 4703939"/>
                  <a:gd name="connsiteY5" fmla="*/ 1116234 h 1619128"/>
                  <a:gd name="connsiteX0" fmla="*/ 1784945 w 4553204"/>
                  <a:gd name="connsiteY0" fmla="*/ 1116234 h 1656721"/>
                  <a:gd name="connsiteX1" fmla="*/ 2248134 w 4553204"/>
                  <a:gd name="connsiteY1" fmla="*/ 96 h 1656721"/>
                  <a:gd name="connsiteX2" fmla="*/ 2920886 w 4553204"/>
                  <a:gd name="connsiteY2" fmla="*/ 1179434 h 1656721"/>
                  <a:gd name="connsiteX3" fmla="*/ 4455901 w 4553204"/>
                  <a:gd name="connsiteY3" fmla="*/ 1621561 h 1656721"/>
                  <a:gd name="connsiteX4" fmla="*/ 70420 w 4553204"/>
                  <a:gd name="connsiteY4" fmla="*/ 1618764 h 1656721"/>
                  <a:gd name="connsiteX5" fmla="*/ 1784945 w 4553204"/>
                  <a:gd name="connsiteY5" fmla="*/ 1116234 h 1656721"/>
                  <a:gd name="connsiteX0" fmla="*/ 1801069 w 4569328"/>
                  <a:gd name="connsiteY0" fmla="*/ 1116234 h 1621561"/>
                  <a:gd name="connsiteX1" fmla="*/ 2264258 w 4569328"/>
                  <a:gd name="connsiteY1" fmla="*/ 96 h 1621561"/>
                  <a:gd name="connsiteX2" fmla="*/ 2937010 w 4569328"/>
                  <a:gd name="connsiteY2" fmla="*/ 1179434 h 1621561"/>
                  <a:gd name="connsiteX3" fmla="*/ 4472025 w 4569328"/>
                  <a:gd name="connsiteY3" fmla="*/ 1621561 h 1621561"/>
                  <a:gd name="connsiteX4" fmla="*/ 86544 w 4569328"/>
                  <a:gd name="connsiteY4" fmla="*/ 1618764 h 1621561"/>
                  <a:gd name="connsiteX5" fmla="*/ 1801069 w 4569328"/>
                  <a:gd name="connsiteY5" fmla="*/ 1116234 h 1621561"/>
                  <a:gd name="connsiteX0" fmla="*/ 1674345 w 4562920"/>
                  <a:gd name="connsiteY0" fmla="*/ 1315116 h 1642314"/>
                  <a:gd name="connsiteX1" fmla="*/ 2257850 w 4562920"/>
                  <a:gd name="connsiteY1" fmla="*/ 394 h 1642314"/>
                  <a:gd name="connsiteX2" fmla="*/ 2930602 w 4562920"/>
                  <a:gd name="connsiteY2" fmla="*/ 1179732 h 1642314"/>
                  <a:gd name="connsiteX3" fmla="*/ 4465617 w 4562920"/>
                  <a:gd name="connsiteY3" fmla="*/ 1621859 h 1642314"/>
                  <a:gd name="connsiteX4" fmla="*/ 80136 w 4562920"/>
                  <a:gd name="connsiteY4" fmla="*/ 1619062 h 1642314"/>
                  <a:gd name="connsiteX5" fmla="*/ 1674345 w 4562920"/>
                  <a:gd name="connsiteY5" fmla="*/ 1315116 h 1642314"/>
                  <a:gd name="connsiteX0" fmla="*/ 1674345 w 4561785"/>
                  <a:gd name="connsiteY0" fmla="*/ 1314729 h 1641927"/>
                  <a:gd name="connsiteX1" fmla="*/ 2257850 w 4561785"/>
                  <a:gd name="connsiteY1" fmla="*/ 7 h 1641927"/>
                  <a:gd name="connsiteX2" fmla="*/ 2906539 w 4561785"/>
                  <a:gd name="connsiteY2" fmla="*/ 1297024 h 1641927"/>
                  <a:gd name="connsiteX3" fmla="*/ 4465617 w 4561785"/>
                  <a:gd name="connsiteY3" fmla="*/ 1621472 h 1641927"/>
                  <a:gd name="connsiteX4" fmla="*/ 80136 w 4561785"/>
                  <a:gd name="connsiteY4" fmla="*/ 1618675 h 1641927"/>
                  <a:gd name="connsiteX5" fmla="*/ 1674345 w 4561785"/>
                  <a:gd name="connsiteY5" fmla="*/ 1314729 h 1641927"/>
                  <a:gd name="connsiteX0" fmla="*/ 1677699 w 4565139"/>
                  <a:gd name="connsiteY0" fmla="*/ 1314729 h 1621472"/>
                  <a:gd name="connsiteX1" fmla="*/ 2261204 w 4565139"/>
                  <a:gd name="connsiteY1" fmla="*/ 7 h 1621472"/>
                  <a:gd name="connsiteX2" fmla="*/ 2909893 w 4565139"/>
                  <a:gd name="connsiteY2" fmla="*/ 1297024 h 1621472"/>
                  <a:gd name="connsiteX3" fmla="*/ 4468971 w 4565139"/>
                  <a:gd name="connsiteY3" fmla="*/ 1621472 h 1621472"/>
                  <a:gd name="connsiteX4" fmla="*/ 83490 w 4565139"/>
                  <a:gd name="connsiteY4" fmla="*/ 1618675 h 1621472"/>
                  <a:gd name="connsiteX5" fmla="*/ 1677699 w 4565139"/>
                  <a:gd name="connsiteY5" fmla="*/ 1314729 h 162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5139" h="1621472">
                    <a:moveTo>
                      <a:pt x="1677699" y="1314729"/>
                    </a:moveTo>
                    <a:cubicBezTo>
                      <a:pt x="2040651" y="1044951"/>
                      <a:pt x="2055838" y="2958"/>
                      <a:pt x="2261204" y="7"/>
                    </a:cubicBezTo>
                    <a:cubicBezTo>
                      <a:pt x="2466570" y="-2944"/>
                      <a:pt x="2513858" y="1046833"/>
                      <a:pt x="2909893" y="1297024"/>
                    </a:cubicBezTo>
                    <a:cubicBezTo>
                      <a:pt x="3305928" y="1547215"/>
                      <a:pt x="4980145" y="1620439"/>
                      <a:pt x="4468971" y="1621472"/>
                    </a:cubicBezTo>
                    <a:lnTo>
                      <a:pt x="83490" y="1618675"/>
                    </a:lnTo>
                    <a:cubicBezTo>
                      <a:pt x="-393754" y="1619035"/>
                      <a:pt x="1314747" y="1584507"/>
                      <a:pt x="1677699" y="1314729"/>
                    </a:cubicBezTo>
                    <a:close/>
                  </a:path>
                </a:pathLst>
              </a:custGeom>
              <a:solidFill>
                <a:srgbClr val="95B3D7">
                  <a:alpha val="50196"/>
                </a:srgbClr>
              </a:solidFill>
              <a:ln cap="flat">
                <a:solidFill>
                  <a:schemeClr val="accent5">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5"/>
              <p:cNvSpPr/>
              <p:nvPr/>
            </p:nvSpPr>
            <p:spPr>
              <a:xfrm>
                <a:off x="6353783" y="3874369"/>
                <a:ext cx="2874692" cy="1701721"/>
              </a:xfrm>
              <a:custGeom>
                <a:avLst/>
                <a:gdLst>
                  <a:gd name="connsiteX0" fmla="*/ 0 w 1215135"/>
                  <a:gd name="connsiteY0" fmla="*/ 719097 h 1438193"/>
                  <a:gd name="connsiteX1" fmla="*/ 607568 w 1215135"/>
                  <a:gd name="connsiteY1" fmla="*/ 0 h 1438193"/>
                  <a:gd name="connsiteX2" fmla="*/ 1215136 w 1215135"/>
                  <a:gd name="connsiteY2" fmla="*/ 719097 h 1438193"/>
                  <a:gd name="connsiteX3" fmla="*/ 607568 w 1215135"/>
                  <a:gd name="connsiteY3" fmla="*/ 1438194 h 1438193"/>
                  <a:gd name="connsiteX4" fmla="*/ 0 w 1215135"/>
                  <a:gd name="connsiteY4" fmla="*/ 719097 h 1438193"/>
                  <a:gd name="connsiteX0" fmla="*/ 43 w 1215179"/>
                  <a:gd name="connsiteY0" fmla="*/ 719097 h 894883"/>
                  <a:gd name="connsiteX1" fmla="*/ 607611 w 1215179"/>
                  <a:gd name="connsiteY1" fmla="*/ 0 h 894883"/>
                  <a:gd name="connsiteX2" fmla="*/ 1215179 w 1215179"/>
                  <a:gd name="connsiteY2" fmla="*/ 719097 h 894883"/>
                  <a:gd name="connsiteX3" fmla="*/ 631674 w 1215179"/>
                  <a:gd name="connsiteY3" fmla="*/ 716299 h 894883"/>
                  <a:gd name="connsiteX4" fmla="*/ 43 w 1215179"/>
                  <a:gd name="connsiteY4" fmla="*/ 719097 h 894883"/>
                  <a:gd name="connsiteX0" fmla="*/ 1103733 w 2318869"/>
                  <a:gd name="connsiteY0" fmla="*/ 719097 h 1594604"/>
                  <a:gd name="connsiteX1" fmla="*/ 1711301 w 2318869"/>
                  <a:gd name="connsiteY1" fmla="*/ 0 h 1594604"/>
                  <a:gd name="connsiteX2" fmla="*/ 2318869 w 2318869"/>
                  <a:gd name="connsiteY2" fmla="*/ 719097 h 1594604"/>
                  <a:gd name="connsiteX3" fmla="*/ 62975 w 2318869"/>
                  <a:gd name="connsiteY3" fmla="*/ 1594604 h 1594604"/>
                  <a:gd name="connsiteX4" fmla="*/ 1103733 w 2318869"/>
                  <a:gd name="connsiteY4" fmla="*/ 719097 h 1594604"/>
                  <a:gd name="connsiteX0" fmla="*/ 1023418 w 2286681"/>
                  <a:gd name="connsiteY0" fmla="*/ 1073928 h 1607456"/>
                  <a:gd name="connsiteX1" fmla="*/ 1679113 w 2286681"/>
                  <a:gd name="connsiteY1" fmla="*/ 5916 h 1607456"/>
                  <a:gd name="connsiteX2" fmla="*/ 2286681 w 2286681"/>
                  <a:gd name="connsiteY2" fmla="*/ 725013 h 1607456"/>
                  <a:gd name="connsiteX3" fmla="*/ 30787 w 2286681"/>
                  <a:gd name="connsiteY3" fmla="*/ 1600520 h 1607456"/>
                  <a:gd name="connsiteX4" fmla="*/ 1023418 w 2286681"/>
                  <a:gd name="connsiteY4" fmla="*/ 1073928 h 1607456"/>
                  <a:gd name="connsiteX0" fmla="*/ 1113645 w 4145550"/>
                  <a:gd name="connsiteY0" fmla="*/ 1072232 h 1731637"/>
                  <a:gd name="connsiteX1" fmla="*/ 1769340 w 4145550"/>
                  <a:gd name="connsiteY1" fmla="*/ 4220 h 1731637"/>
                  <a:gd name="connsiteX2" fmla="*/ 4145550 w 4145550"/>
                  <a:gd name="connsiteY2" fmla="*/ 1505369 h 1731637"/>
                  <a:gd name="connsiteX3" fmla="*/ 121014 w 4145550"/>
                  <a:gd name="connsiteY3" fmla="*/ 1598824 h 1731637"/>
                  <a:gd name="connsiteX4" fmla="*/ 1113645 w 4145550"/>
                  <a:gd name="connsiteY4" fmla="*/ 1072232 h 1731637"/>
                  <a:gd name="connsiteX0" fmla="*/ 1113645 w 4304873"/>
                  <a:gd name="connsiteY0" fmla="*/ 1072364 h 1639472"/>
                  <a:gd name="connsiteX1" fmla="*/ 1769340 w 4304873"/>
                  <a:gd name="connsiteY1" fmla="*/ 4352 h 1639472"/>
                  <a:gd name="connsiteX2" fmla="*/ 3332429 w 4304873"/>
                  <a:gd name="connsiteY2" fmla="*/ 726490 h 1639472"/>
                  <a:gd name="connsiteX3" fmla="*/ 4145550 w 4304873"/>
                  <a:gd name="connsiteY3" fmla="*/ 1505501 h 1639472"/>
                  <a:gd name="connsiteX4" fmla="*/ 121014 w 4304873"/>
                  <a:gd name="connsiteY4" fmla="*/ 1598956 h 1639472"/>
                  <a:gd name="connsiteX5" fmla="*/ 1113645 w 4304873"/>
                  <a:gd name="connsiteY5" fmla="*/ 1072364 h 1639472"/>
                  <a:gd name="connsiteX0" fmla="*/ 1113645 w 4242269"/>
                  <a:gd name="connsiteY0" fmla="*/ 1068322 h 1635430"/>
                  <a:gd name="connsiteX1" fmla="*/ 1769340 w 4242269"/>
                  <a:gd name="connsiteY1" fmla="*/ 310 h 1635430"/>
                  <a:gd name="connsiteX2" fmla="*/ 2442092 w 4242269"/>
                  <a:gd name="connsiteY2" fmla="*/ 1179648 h 1635430"/>
                  <a:gd name="connsiteX3" fmla="*/ 4145550 w 4242269"/>
                  <a:gd name="connsiteY3" fmla="*/ 1501459 h 1635430"/>
                  <a:gd name="connsiteX4" fmla="*/ 121014 w 4242269"/>
                  <a:gd name="connsiteY4" fmla="*/ 1594914 h 1635430"/>
                  <a:gd name="connsiteX5" fmla="*/ 1113645 w 4242269"/>
                  <a:gd name="connsiteY5" fmla="*/ 1068322 h 1635430"/>
                  <a:gd name="connsiteX0" fmla="*/ 1282917 w 4219035"/>
                  <a:gd name="connsiteY0" fmla="*/ 1116234 h 1631679"/>
                  <a:gd name="connsiteX1" fmla="*/ 1746106 w 4219035"/>
                  <a:gd name="connsiteY1" fmla="*/ 96 h 1631679"/>
                  <a:gd name="connsiteX2" fmla="*/ 2418858 w 4219035"/>
                  <a:gd name="connsiteY2" fmla="*/ 1179434 h 1631679"/>
                  <a:gd name="connsiteX3" fmla="*/ 4122316 w 4219035"/>
                  <a:gd name="connsiteY3" fmla="*/ 1501245 h 1631679"/>
                  <a:gd name="connsiteX4" fmla="*/ 97780 w 4219035"/>
                  <a:gd name="connsiteY4" fmla="*/ 1594700 h 1631679"/>
                  <a:gd name="connsiteX5" fmla="*/ 1282917 w 4219035"/>
                  <a:gd name="connsiteY5" fmla="*/ 1116234 h 1631679"/>
                  <a:gd name="connsiteX0" fmla="*/ 1285463 w 4267678"/>
                  <a:gd name="connsiteY0" fmla="*/ 1116234 h 1627312"/>
                  <a:gd name="connsiteX1" fmla="*/ 1748652 w 4267678"/>
                  <a:gd name="connsiteY1" fmla="*/ 96 h 1627312"/>
                  <a:gd name="connsiteX2" fmla="*/ 2421404 w 4267678"/>
                  <a:gd name="connsiteY2" fmla="*/ 1179434 h 1627312"/>
                  <a:gd name="connsiteX3" fmla="*/ 4172988 w 4267678"/>
                  <a:gd name="connsiteY3" fmla="*/ 1489214 h 1627312"/>
                  <a:gd name="connsiteX4" fmla="*/ 100326 w 4267678"/>
                  <a:gd name="connsiteY4" fmla="*/ 1594700 h 1627312"/>
                  <a:gd name="connsiteX5" fmla="*/ 1285463 w 4267678"/>
                  <a:gd name="connsiteY5" fmla="*/ 1116234 h 1627312"/>
                  <a:gd name="connsiteX0" fmla="*/ 1285463 w 4271098"/>
                  <a:gd name="connsiteY0" fmla="*/ 1116234 h 1627312"/>
                  <a:gd name="connsiteX1" fmla="*/ 1748652 w 4271098"/>
                  <a:gd name="connsiteY1" fmla="*/ 96 h 1627312"/>
                  <a:gd name="connsiteX2" fmla="*/ 2421404 w 4271098"/>
                  <a:gd name="connsiteY2" fmla="*/ 1179434 h 1627312"/>
                  <a:gd name="connsiteX3" fmla="*/ 4172988 w 4271098"/>
                  <a:gd name="connsiteY3" fmla="*/ 1489214 h 1627312"/>
                  <a:gd name="connsiteX4" fmla="*/ 100326 w 4271098"/>
                  <a:gd name="connsiteY4" fmla="*/ 1594700 h 1627312"/>
                  <a:gd name="connsiteX5" fmla="*/ 1285463 w 4271098"/>
                  <a:gd name="connsiteY5" fmla="*/ 1116234 h 1627312"/>
                  <a:gd name="connsiteX0" fmla="*/ 1288025 w 4319787"/>
                  <a:gd name="connsiteY0" fmla="*/ 1116234 h 1653768"/>
                  <a:gd name="connsiteX1" fmla="*/ 1751214 w 4319787"/>
                  <a:gd name="connsiteY1" fmla="*/ 96 h 1653768"/>
                  <a:gd name="connsiteX2" fmla="*/ 2423966 w 4319787"/>
                  <a:gd name="connsiteY2" fmla="*/ 1179434 h 1653768"/>
                  <a:gd name="connsiteX3" fmla="*/ 4223676 w 4319787"/>
                  <a:gd name="connsiteY3" fmla="*/ 1549372 h 1653768"/>
                  <a:gd name="connsiteX4" fmla="*/ 102888 w 4319787"/>
                  <a:gd name="connsiteY4" fmla="*/ 1594700 h 1653768"/>
                  <a:gd name="connsiteX5" fmla="*/ 1288025 w 4319787"/>
                  <a:gd name="connsiteY5" fmla="*/ 1116234 h 1653768"/>
                  <a:gd name="connsiteX0" fmla="*/ 1288025 w 4319787"/>
                  <a:gd name="connsiteY0" fmla="*/ 1116234 h 1637953"/>
                  <a:gd name="connsiteX1" fmla="*/ 1751214 w 4319787"/>
                  <a:gd name="connsiteY1" fmla="*/ 96 h 1637953"/>
                  <a:gd name="connsiteX2" fmla="*/ 2423966 w 4319787"/>
                  <a:gd name="connsiteY2" fmla="*/ 1179434 h 1637953"/>
                  <a:gd name="connsiteX3" fmla="*/ 4223676 w 4319787"/>
                  <a:gd name="connsiteY3" fmla="*/ 1549372 h 1637953"/>
                  <a:gd name="connsiteX4" fmla="*/ 102888 w 4319787"/>
                  <a:gd name="connsiteY4" fmla="*/ 1594700 h 1637953"/>
                  <a:gd name="connsiteX5" fmla="*/ 1288025 w 4319787"/>
                  <a:gd name="connsiteY5" fmla="*/ 1116234 h 1637953"/>
                  <a:gd name="connsiteX0" fmla="*/ 1288025 w 4319787"/>
                  <a:gd name="connsiteY0" fmla="*/ 1116234 h 1643392"/>
                  <a:gd name="connsiteX1" fmla="*/ 1751214 w 4319787"/>
                  <a:gd name="connsiteY1" fmla="*/ 96 h 1643392"/>
                  <a:gd name="connsiteX2" fmla="*/ 2423966 w 4319787"/>
                  <a:gd name="connsiteY2" fmla="*/ 1179434 h 1643392"/>
                  <a:gd name="connsiteX3" fmla="*/ 4223676 w 4319787"/>
                  <a:gd name="connsiteY3" fmla="*/ 1561404 h 1643392"/>
                  <a:gd name="connsiteX4" fmla="*/ 102888 w 4319787"/>
                  <a:gd name="connsiteY4" fmla="*/ 1594700 h 1643392"/>
                  <a:gd name="connsiteX5" fmla="*/ 1288025 w 4319787"/>
                  <a:gd name="connsiteY5" fmla="*/ 1116234 h 1643392"/>
                  <a:gd name="connsiteX0" fmla="*/ 1288025 w 4316419"/>
                  <a:gd name="connsiteY0" fmla="*/ 1116234 h 1643392"/>
                  <a:gd name="connsiteX1" fmla="*/ 1751214 w 4316419"/>
                  <a:gd name="connsiteY1" fmla="*/ 96 h 1643392"/>
                  <a:gd name="connsiteX2" fmla="*/ 2423966 w 4316419"/>
                  <a:gd name="connsiteY2" fmla="*/ 1179434 h 1643392"/>
                  <a:gd name="connsiteX3" fmla="*/ 4223676 w 4316419"/>
                  <a:gd name="connsiteY3" fmla="*/ 1561404 h 1643392"/>
                  <a:gd name="connsiteX4" fmla="*/ 102888 w 4316419"/>
                  <a:gd name="connsiteY4" fmla="*/ 1594700 h 1643392"/>
                  <a:gd name="connsiteX5" fmla="*/ 1288025 w 4316419"/>
                  <a:gd name="connsiteY5" fmla="*/ 1116234 h 1643392"/>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595025"/>
                  <a:gd name="connsiteX1" fmla="*/ 1751214 w 4316419"/>
                  <a:gd name="connsiteY1" fmla="*/ 96 h 1595025"/>
                  <a:gd name="connsiteX2" fmla="*/ 2423966 w 4316419"/>
                  <a:gd name="connsiteY2" fmla="*/ 1179434 h 1595025"/>
                  <a:gd name="connsiteX3" fmla="*/ 4223676 w 4316419"/>
                  <a:gd name="connsiteY3" fmla="*/ 1561404 h 1595025"/>
                  <a:gd name="connsiteX4" fmla="*/ 102888 w 4316419"/>
                  <a:gd name="connsiteY4" fmla="*/ 1594700 h 1595025"/>
                  <a:gd name="connsiteX5" fmla="*/ 1288025 w 4316419"/>
                  <a:gd name="connsiteY5" fmla="*/ 1116234 h 1595025"/>
                  <a:gd name="connsiteX0" fmla="*/ 1267986 w 3929583"/>
                  <a:gd name="connsiteY0" fmla="*/ 1116234 h 1630875"/>
                  <a:gd name="connsiteX1" fmla="*/ 1731175 w 3929583"/>
                  <a:gd name="connsiteY1" fmla="*/ 96 h 1630875"/>
                  <a:gd name="connsiteX2" fmla="*/ 2403927 w 3929583"/>
                  <a:gd name="connsiteY2" fmla="*/ 1179434 h 1630875"/>
                  <a:gd name="connsiteX3" fmla="*/ 3818626 w 3929583"/>
                  <a:gd name="connsiteY3" fmla="*/ 1597498 h 1630875"/>
                  <a:gd name="connsiteX4" fmla="*/ 82849 w 3929583"/>
                  <a:gd name="connsiteY4" fmla="*/ 1594700 h 1630875"/>
                  <a:gd name="connsiteX5" fmla="*/ 1267986 w 3929583"/>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0764 w 3914798"/>
                  <a:gd name="connsiteY0" fmla="*/ 1116234 h 1597498"/>
                  <a:gd name="connsiteX1" fmla="*/ 1723953 w 3914798"/>
                  <a:gd name="connsiteY1" fmla="*/ 96 h 1597498"/>
                  <a:gd name="connsiteX2" fmla="*/ 2396705 w 3914798"/>
                  <a:gd name="connsiteY2" fmla="*/ 1179434 h 1597498"/>
                  <a:gd name="connsiteX3" fmla="*/ 3811404 w 3914798"/>
                  <a:gd name="connsiteY3" fmla="*/ 1597498 h 1597498"/>
                  <a:gd name="connsiteX4" fmla="*/ 75627 w 3914798"/>
                  <a:gd name="connsiteY4" fmla="*/ 1594700 h 1597498"/>
                  <a:gd name="connsiteX5" fmla="*/ 1260764 w 3914798"/>
                  <a:gd name="connsiteY5" fmla="*/ 1116234 h 1597498"/>
                  <a:gd name="connsiteX0" fmla="*/ 1569440 w 4223474"/>
                  <a:gd name="connsiteY0" fmla="*/ 1116234 h 1597498"/>
                  <a:gd name="connsiteX1" fmla="*/ 2032629 w 4223474"/>
                  <a:gd name="connsiteY1" fmla="*/ 96 h 1597498"/>
                  <a:gd name="connsiteX2" fmla="*/ 2705381 w 4223474"/>
                  <a:gd name="connsiteY2" fmla="*/ 1179434 h 1597498"/>
                  <a:gd name="connsiteX3" fmla="*/ 4120080 w 4223474"/>
                  <a:gd name="connsiteY3" fmla="*/ 1597498 h 1597498"/>
                  <a:gd name="connsiteX4" fmla="*/ 384303 w 4223474"/>
                  <a:gd name="connsiteY4" fmla="*/ 1594700 h 1597498"/>
                  <a:gd name="connsiteX5" fmla="*/ 1569440 w 4223474"/>
                  <a:gd name="connsiteY5" fmla="*/ 1116234 h 1597498"/>
                  <a:gd name="connsiteX0" fmla="*/ 1862716 w 4516750"/>
                  <a:gd name="connsiteY0" fmla="*/ 1116234 h 1607111"/>
                  <a:gd name="connsiteX1" fmla="*/ 2325905 w 4516750"/>
                  <a:gd name="connsiteY1" fmla="*/ 96 h 1607111"/>
                  <a:gd name="connsiteX2" fmla="*/ 2998657 w 4516750"/>
                  <a:gd name="connsiteY2" fmla="*/ 1179434 h 1607111"/>
                  <a:gd name="connsiteX3" fmla="*/ 4413356 w 4516750"/>
                  <a:gd name="connsiteY3" fmla="*/ 1597498 h 1607111"/>
                  <a:gd name="connsiteX4" fmla="*/ 352727 w 4516750"/>
                  <a:gd name="connsiteY4" fmla="*/ 1606732 h 1607111"/>
                  <a:gd name="connsiteX5" fmla="*/ 1862716 w 4516750"/>
                  <a:gd name="connsiteY5" fmla="*/ 1116234 h 1607111"/>
                  <a:gd name="connsiteX0" fmla="*/ 2049905 w 4703939"/>
                  <a:gd name="connsiteY0" fmla="*/ 1116234 h 1619128"/>
                  <a:gd name="connsiteX1" fmla="*/ 2513094 w 4703939"/>
                  <a:gd name="connsiteY1" fmla="*/ 96 h 1619128"/>
                  <a:gd name="connsiteX2" fmla="*/ 3185846 w 4703939"/>
                  <a:gd name="connsiteY2" fmla="*/ 1179434 h 1619128"/>
                  <a:gd name="connsiteX3" fmla="*/ 4600545 w 4703939"/>
                  <a:gd name="connsiteY3" fmla="*/ 1597498 h 1619128"/>
                  <a:gd name="connsiteX4" fmla="*/ 335380 w 4703939"/>
                  <a:gd name="connsiteY4" fmla="*/ 1618764 h 1619128"/>
                  <a:gd name="connsiteX5" fmla="*/ 2049905 w 4703939"/>
                  <a:gd name="connsiteY5" fmla="*/ 1116234 h 1619128"/>
                  <a:gd name="connsiteX0" fmla="*/ 1784945 w 4553204"/>
                  <a:gd name="connsiteY0" fmla="*/ 1116234 h 1656721"/>
                  <a:gd name="connsiteX1" fmla="*/ 2248134 w 4553204"/>
                  <a:gd name="connsiteY1" fmla="*/ 96 h 1656721"/>
                  <a:gd name="connsiteX2" fmla="*/ 2920886 w 4553204"/>
                  <a:gd name="connsiteY2" fmla="*/ 1179434 h 1656721"/>
                  <a:gd name="connsiteX3" fmla="*/ 4455901 w 4553204"/>
                  <a:gd name="connsiteY3" fmla="*/ 1621561 h 1656721"/>
                  <a:gd name="connsiteX4" fmla="*/ 70420 w 4553204"/>
                  <a:gd name="connsiteY4" fmla="*/ 1618764 h 1656721"/>
                  <a:gd name="connsiteX5" fmla="*/ 1784945 w 4553204"/>
                  <a:gd name="connsiteY5" fmla="*/ 1116234 h 1656721"/>
                  <a:gd name="connsiteX0" fmla="*/ 1801069 w 4569328"/>
                  <a:gd name="connsiteY0" fmla="*/ 1116234 h 1621561"/>
                  <a:gd name="connsiteX1" fmla="*/ 2264258 w 4569328"/>
                  <a:gd name="connsiteY1" fmla="*/ 96 h 1621561"/>
                  <a:gd name="connsiteX2" fmla="*/ 2937010 w 4569328"/>
                  <a:gd name="connsiteY2" fmla="*/ 1179434 h 1621561"/>
                  <a:gd name="connsiteX3" fmla="*/ 4472025 w 4569328"/>
                  <a:gd name="connsiteY3" fmla="*/ 1621561 h 1621561"/>
                  <a:gd name="connsiteX4" fmla="*/ 86544 w 4569328"/>
                  <a:gd name="connsiteY4" fmla="*/ 1618764 h 1621561"/>
                  <a:gd name="connsiteX5" fmla="*/ 1801069 w 4569328"/>
                  <a:gd name="connsiteY5" fmla="*/ 1116234 h 1621561"/>
                  <a:gd name="connsiteX0" fmla="*/ 1674345 w 4562920"/>
                  <a:gd name="connsiteY0" fmla="*/ 1315116 h 1642314"/>
                  <a:gd name="connsiteX1" fmla="*/ 2257850 w 4562920"/>
                  <a:gd name="connsiteY1" fmla="*/ 394 h 1642314"/>
                  <a:gd name="connsiteX2" fmla="*/ 2930602 w 4562920"/>
                  <a:gd name="connsiteY2" fmla="*/ 1179732 h 1642314"/>
                  <a:gd name="connsiteX3" fmla="*/ 4465617 w 4562920"/>
                  <a:gd name="connsiteY3" fmla="*/ 1621859 h 1642314"/>
                  <a:gd name="connsiteX4" fmla="*/ 80136 w 4562920"/>
                  <a:gd name="connsiteY4" fmla="*/ 1619062 h 1642314"/>
                  <a:gd name="connsiteX5" fmla="*/ 1674345 w 4562920"/>
                  <a:gd name="connsiteY5" fmla="*/ 1315116 h 1642314"/>
                  <a:gd name="connsiteX0" fmla="*/ 1674345 w 4561785"/>
                  <a:gd name="connsiteY0" fmla="*/ 1314729 h 1641927"/>
                  <a:gd name="connsiteX1" fmla="*/ 2257850 w 4561785"/>
                  <a:gd name="connsiteY1" fmla="*/ 7 h 1641927"/>
                  <a:gd name="connsiteX2" fmla="*/ 2906539 w 4561785"/>
                  <a:gd name="connsiteY2" fmla="*/ 1297024 h 1641927"/>
                  <a:gd name="connsiteX3" fmla="*/ 4465617 w 4561785"/>
                  <a:gd name="connsiteY3" fmla="*/ 1621472 h 1641927"/>
                  <a:gd name="connsiteX4" fmla="*/ 80136 w 4561785"/>
                  <a:gd name="connsiteY4" fmla="*/ 1618675 h 1641927"/>
                  <a:gd name="connsiteX5" fmla="*/ 1674345 w 4561785"/>
                  <a:gd name="connsiteY5" fmla="*/ 1314729 h 1641927"/>
                  <a:gd name="connsiteX0" fmla="*/ 1677699 w 4565139"/>
                  <a:gd name="connsiteY0" fmla="*/ 1314729 h 1621472"/>
                  <a:gd name="connsiteX1" fmla="*/ 2261204 w 4565139"/>
                  <a:gd name="connsiteY1" fmla="*/ 7 h 1621472"/>
                  <a:gd name="connsiteX2" fmla="*/ 2909893 w 4565139"/>
                  <a:gd name="connsiteY2" fmla="*/ 1297024 h 1621472"/>
                  <a:gd name="connsiteX3" fmla="*/ 4468971 w 4565139"/>
                  <a:gd name="connsiteY3" fmla="*/ 1621472 h 1621472"/>
                  <a:gd name="connsiteX4" fmla="*/ 83490 w 4565139"/>
                  <a:gd name="connsiteY4" fmla="*/ 1618675 h 1621472"/>
                  <a:gd name="connsiteX5" fmla="*/ 1677699 w 4565139"/>
                  <a:gd name="connsiteY5" fmla="*/ 1314729 h 162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5139" h="1621472">
                    <a:moveTo>
                      <a:pt x="1677699" y="1314729"/>
                    </a:moveTo>
                    <a:cubicBezTo>
                      <a:pt x="2040651" y="1044951"/>
                      <a:pt x="2055838" y="2958"/>
                      <a:pt x="2261204" y="7"/>
                    </a:cubicBezTo>
                    <a:cubicBezTo>
                      <a:pt x="2466570" y="-2944"/>
                      <a:pt x="2513858" y="1046833"/>
                      <a:pt x="2909893" y="1297024"/>
                    </a:cubicBezTo>
                    <a:cubicBezTo>
                      <a:pt x="3305928" y="1547215"/>
                      <a:pt x="4980145" y="1620439"/>
                      <a:pt x="4468971" y="1621472"/>
                    </a:cubicBezTo>
                    <a:lnTo>
                      <a:pt x="83490" y="1618675"/>
                    </a:lnTo>
                    <a:cubicBezTo>
                      <a:pt x="-393754" y="1619035"/>
                      <a:pt x="1314747" y="1584507"/>
                      <a:pt x="1677699" y="1314729"/>
                    </a:cubicBezTo>
                    <a:close/>
                  </a:path>
                </a:pathLst>
              </a:custGeom>
              <a:solidFill>
                <a:schemeClr val="accent6">
                  <a:lumMod val="75000"/>
                  <a:alpha val="50196"/>
                </a:schemeClr>
              </a:solidFill>
              <a:ln cap="flat">
                <a:solidFill>
                  <a:schemeClr val="accent6">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5"/>
              <p:cNvSpPr/>
              <p:nvPr/>
            </p:nvSpPr>
            <p:spPr>
              <a:xfrm>
                <a:off x="6663190" y="3252460"/>
                <a:ext cx="1856877" cy="2323630"/>
              </a:xfrm>
              <a:custGeom>
                <a:avLst/>
                <a:gdLst>
                  <a:gd name="connsiteX0" fmla="*/ 0 w 1215135"/>
                  <a:gd name="connsiteY0" fmla="*/ 719097 h 1438193"/>
                  <a:gd name="connsiteX1" fmla="*/ 607568 w 1215135"/>
                  <a:gd name="connsiteY1" fmla="*/ 0 h 1438193"/>
                  <a:gd name="connsiteX2" fmla="*/ 1215136 w 1215135"/>
                  <a:gd name="connsiteY2" fmla="*/ 719097 h 1438193"/>
                  <a:gd name="connsiteX3" fmla="*/ 607568 w 1215135"/>
                  <a:gd name="connsiteY3" fmla="*/ 1438194 h 1438193"/>
                  <a:gd name="connsiteX4" fmla="*/ 0 w 1215135"/>
                  <a:gd name="connsiteY4" fmla="*/ 719097 h 1438193"/>
                  <a:gd name="connsiteX0" fmla="*/ 43 w 1215179"/>
                  <a:gd name="connsiteY0" fmla="*/ 719097 h 894883"/>
                  <a:gd name="connsiteX1" fmla="*/ 607611 w 1215179"/>
                  <a:gd name="connsiteY1" fmla="*/ 0 h 894883"/>
                  <a:gd name="connsiteX2" fmla="*/ 1215179 w 1215179"/>
                  <a:gd name="connsiteY2" fmla="*/ 719097 h 894883"/>
                  <a:gd name="connsiteX3" fmla="*/ 631674 w 1215179"/>
                  <a:gd name="connsiteY3" fmla="*/ 716299 h 894883"/>
                  <a:gd name="connsiteX4" fmla="*/ 43 w 1215179"/>
                  <a:gd name="connsiteY4" fmla="*/ 719097 h 894883"/>
                  <a:gd name="connsiteX0" fmla="*/ 1103733 w 2318869"/>
                  <a:gd name="connsiteY0" fmla="*/ 719097 h 1594604"/>
                  <a:gd name="connsiteX1" fmla="*/ 1711301 w 2318869"/>
                  <a:gd name="connsiteY1" fmla="*/ 0 h 1594604"/>
                  <a:gd name="connsiteX2" fmla="*/ 2318869 w 2318869"/>
                  <a:gd name="connsiteY2" fmla="*/ 719097 h 1594604"/>
                  <a:gd name="connsiteX3" fmla="*/ 62975 w 2318869"/>
                  <a:gd name="connsiteY3" fmla="*/ 1594604 h 1594604"/>
                  <a:gd name="connsiteX4" fmla="*/ 1103733 w 2318869"/>
                  <a:gd name="connsiteY4" fmla="*/ 719097 h 1594604"/>
                  <a:gd name="connsiteX0" fmla="*/ 1023418 w 2286681"/>
                  <a:gd name="connsiteY0" fmla="*/ 1073928 h 1607456"/>
                  <a:gd name="connsiteX1" fmla="*/ 1679113 w 2286681"/>
                  <a:gd name="connsiteY1" fmla="*/ 5916 h 1607456"/>
                  <a:gd name="connsiteX2" fmla="*/ 2286681 w 2286681"/>
                  <a:gd name="connsiteY2" fmla="*/ 725013 h 1607456"/>
                  <a:gd name="connsiteX3" fmla="*/ 30787 w 2286681"/>
                  <a:gd name="connsiteY3" fmla="*/ 1600520 h 1607456"/>
                  <a:gd name="connsiteX4" fmla="*/ 1023418 w 2286681"/>
                  <a:gd name="connsiteY4" fmla="*/ 1073928 h 1607456"/>
                  <a:gd name="connsiteX0" fmla="*/ 1113645 w 4145550"/>
                  <a:gd name="connsiteY0" fmla="*/ 1072232 h 1731637"/>
                  <a:gd name="connsiteX1" fmla="*/ 1769340 w 4145550"/>
                  <a:gd name="connsiteY1" fmla="*/ 4220 h 1731637"/>
                  <a:gd name="connsiteX2" fmla="*/ 4145550 w 4145550"/>
                  <a:gd name="connsiteY2" fmla="*/ 1505369 h 1731637"/>
                  <a:gd name="connsiteX3" fmla="*/ 121014 w 4145550"/>
                  <a:gd name="connsiteY3" fmla="*/ 1598824 h 1731637"/>
                  <a:gd name="connsiteX4" fmla="*/ 1113645 w 4145550"/>
                  <a:gd name="connsiteY4" fmla="*/ 1072232 h 1731637"/>
                  <a:gd name="connsiteX0" fmla="*/ 1113645 w 4304873"/>
                  <a:gd name="connsiteY0" fmla="*/ 1072364 h 1639472"/>
                  <a:gd name="connsiteX1" fmla="*/ 1769340 w 4304873"/>
                  <a:gd name="connsiteY1" fmla="*/ 4352 h 1639472"/>
                  <a:gd name="connsiteX2" fmla="*/ 3332429 w 4304873"/>
                  <a:gd name="connsiteY2" fmla="*/ 726490 h 1639472"/>
                  <a:gd name="connsiteX3" fmla="*/ 4145550 w 4304873"/>
                  <a:gd name="connsiteY3" fmla="*/ 1505501 h 1639472"/>
                  <a:gd name="connsiteX4" fmla="*/ 121014 w 4304873"/>
                  <a:gd name="connsiteY4" fmla="*/ 1598956 h 1639472"/>
                  <a:gd name="connsiteX5" fmla="*/ 1113645 w 4304873"/>
                  <a:gd name="connsiteY5" fmla="*/ 1072364 h 1639472"/>
                  <a:gd name="connsiteX0" fmla="*/ 1113645 w 4242269"/>
                  <a:gd name="connsiteY0" fmla="*/ 1068322 h 1635430"/>
                  <a:gd name="connsiteX1" fmla="*/ 1769340 w 4242269"/>
                  <a:gd name="connsiteY1" fmla="*/ 310 h 1635430"/>
                  <a:gd name="connsiteX2" fmla="*/ 2442092 w 4242269"/>
                  <a:gd name="connsiteY2" fmla="*/ 1179648 h 1635430"/>
                  <a:gd name="connsiteX3" fmla="*/ 4145550 w 4242269"/>
                  <a:gd name="connsiteY3" fmla="*/ 1501459 h 1635430"/>
                  <a:gd name="connsiteX4" fmla="*/ 121014 w 4242269"/>
                  <a:gd name="connsiteY4" fmla="*/ 1594914 h 1635430"/>
                  <a:gd name="connsiteX5" fmla="*/ 1113645 w 4242269"/>
                  <a:gd name="connsiteY5" fmla="*/ 1068322 h 1635430"/>
                  <a:gd name="connsiteX0" fmla="*/ 1282917 w 4219035"/>
                  <a:gd name="connsiteY0" fmla="*/ 1116234 h 1631679"/>
                  <a:gd name="connsiteX1" fmla="*/ 1746106 w 4219035"/>
                  <a:gd name="connsiteY1" fmla="*/ 96 h 1631679"/>
                  <a:gd name="connsiteX2" fmla="*/ 2418858 w 4219035"/>
                  <a:gd name="connsiteY2" fmla="*/ 1179434 h 1631679"/>
                  <a:gd name="connsiteX3" fmla="*/ 4122316 w 4219035"/>
                  <a:gd name="connsiteY3" fmla="*/ 1501245 h 1631679"/>
                  <a:gd name="connsiteX4" fmla="*/ 97780 w 4219035"/>
                  <a:gd name="connsiteY4" fmla="*/ 1594700 h 1631679"/>
                  <a:gd name="connsiteX5" fmla="*/ 1282917 w 4219035"/>
                  <a:gd name="connsiteY5" fmla="*/ 1116234 h 1631679"/>
                  <a:gd name="connsiteX0" fmla="*/ 1285463 w 4267678"/>
                  <a:gd name="connsiteY0" fmla="*/ 1116234 h 1627312"/>
                  <a:gd name="connsiteX1" fmla="*/ 1748652 w 4267678"/>
                  <a:gd name="connsiteY1" fmla="*/ 96 h 1627312"/>
                  <a:gd name="connsiteX2" fmla="*/ 2421404 w 4267678"/>
                  <a:gd name="connsiteY2" fmla="*/ 1179434 h 1627312"/>
                  <a:gd name="connsiteX3" fmla="*/ 4172988 w 4267678"/>
                  <a:gd name="connsiteY3" fmla="*/ 1489214 h 1627312"/>
                  <a:gd name="connsiteX4" fmla="*/ 100326 w 4267678"/>
                  <a:gd name="connsiteY4" fmla="*/ 1594700 h 1627312"/>
                  <a:gd name="connsiteX5" fmla="*/ 1285463 w 4267678"/>
                  <a:gd name="connsiteY5" fmla="*/ 1116234 h 1627312"/>
                  <a:gd name="connsiteX0" fmla="*/ 1285463 w 4271098"/>
                  <a:gd name="connsiteY0" fmla="*/ 1116234 h 1627312"/>
                  <a:gd name="connsiteX1" fmla="*/ 1748652 w 4271098"/>
                  <a:gd name="connsiteY1" fmla="*/ 96 h 1627312"/>
                  <a:gd name="connsiteX2" fmla="*/ 2421404 w 4271098"/>
                  <a:gd name="connsiteY2" fmla="*/ 1179434 h 1627312"/>
                  <a:gd name="connsiteX3" fmla="*/ 4172988 w 4271098"/>
                  <a:gd name="connsiteY3" fmla="*/ 1489214 h 1627312"/>
                  <a:gd name="connsiteX4" fmla="*/ 100326 w 4271098"/>
                  <a:gd name="connsiteY4" fmla="*/ 1594700 h 1627312"/>
                  <a:gd name="connsiteX5" fmla="*/ 1285463 w 4271098"/>
                  <a:gd name="connsiteY5" fmla="*/ 1116234 h 1627312"/>
                  <a:gd name="connsiteX0" fmla="*/ 1288025 w 4319787"/>
                  <a:gd name="connsiteY0" fmla="*/ 1116234 h 1653768"/>
                  <a:gd name="connsiteX1" fmla="*/ 1751214 w 4319787"/>
                  <a:gd name="connsiteY1" fmla="*/ 96 h 1653768"/>
                  <a:gd name="connsiteX2" fmla="*/ 2423966 w 4319787"/>
                  <a:gd name="connsiteY2" fmla="*/ 1179434 h 1653768"/>
                  <a:gd name="connsiteX3" fmla="*/ 4223676 w 4319787"/>
                  <a:gd name="connsiteY3" fmla="*/ 1549372 h 1653768"/>
                  <a:gd name="connsiteX4" fmla="*/ 102888 w 4319787"/>
                  <a:gd name="connsiteY4" fmla="*/ 1594700 h 1653768"/>
                  <a:gd name="connsiteX5" fmla="*/ 1288025 w 4319787"/>
                  <a:gd name="connsiteY5" fmla="*/ 1116234 h 1653768"/>
                  <a:gd name="connsiteX0" fmla="*/ 1288025 w 4319787"/>
                  <a:gd name="connsiteY0" fmla="*/ 1116234 h 1637953"/>
                  <a:gd name="connsiteX1" fmla="*/ 1751214 w 4319787"/>
                  <a:gd name="connsiteY1" fmla="*/ 96 h 1637953"/>
                  <a:gd name="connsiteX2" fmla="*/ 2423966 w 4319787"/>
                  <a:gd name="connsiteY2" fmla="*/ 1179434 h 1637953"/>
                  <a:gd name="connsiteX3" fmla="*/ 4223676 w 4319787"/>
                  <a:gd name="connsiteY3" fmla="*/ 1549372 h 1637953"/>
                  <a:gd name="connsiteX4" fmla="*/ 102888 w 4319787"/>
                  <a:gd name="connsiteY4" fmla="*/ 1594700 h 1637953"/>
                  <a:gd name="connsiteX5" fmla="*/ 1288025 w 4319787"/>
                  <a:gd name="connsiteY5" fmla="*/ 1116234 h 1637953"/>
                  <a:gd name="connsiteX0" fmla="*/ 1288025 w 4319787"/>
                  <a:gd name="connsiteY0" fmla="*/ 1116234 h 1643392"/>
                  <a:gd name="connsiteX1" fmla="*/ 1751214 w 4319787"/>
                  <a:gd name="connsiteY1" fmla="*/ 96 h 1643392"/>
                  <a:gd name="connsiteX2" fmla="*/ 2423966 w 4319787"/>
                  <a:gd name="connsiteY2" fmla="*/ 1179434 h 1643392"/>
                  <a:gd name="connsiteX3" fmla="*/ 4223676 w 4319787"/>
                  <a:gd name="connsiteY3" fmla="*/ 1561404 h 1643392"/>
                  <a:gd name="connsiteX4" fmla="*/ 102888 w 4319787"/>
                  <a:gd name="connsiteY4" fmla="*/ 1594700 h 1643392"/>
                  <a:gd name="connsiteX5" fmla="*/ 1288025 w 4319787"/>
                  <a:gd name="connsiteY5" fmla="*/ 1116234 h 1643392"/>
                  <a:gd name="connsiteX0" fmla="*/ 1288025 w 4316419"/>
                  <a:gd name="connsiteY0" fmla="*/ 1116234 h 1643392"/>
                  <a:gd name="connsiteX1" fmla="*/ 1751214 w 4316419"/>
                  <a:gd name="connsiteY1" fmla="*/ 96 h 1643392"/>
                  <a:gd name="connsiteX2" fmla="*/ 2423966 w 4316419"/>
                  <a:gd name="connsiteY2" fmla="*/ 1179434 h 1643392"/>
                  <a:gd name="connsiteX3" fmla="*/ 4223676 w 4316419"/>
                  <a:gd name="connsiteY3" fmla="*/ 1561404 h 1643392"/>
                  <a:gd name="connsiteX4" fmla="*/ 102888 w 4316419"/>
                  <a:gd name="connsiteY4" fmla="*/ 1594700 h 1643392"/>
                  <a:gd name="connsiteX5" fmla="*/ 1288025 w 4316419"/>
                  <a:gd name="connsiteY5" fmla="*/ 1116234 h 1643392"/>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595025"/>
                  <a:gd name="connsiteX1" fmla="*/ 1751214 w 4316419"/>
                  <a:gd name="connsiteY1" fmla="*/ 96 h 1595025"/>
                  <a:gd name="connsiteX2" fmla="*/ 2423966 w 4316419"/>
                  <a:gd name="connsiteY2" fmla="*/ 1179434 h 1595025"/>
                  <a:gd name="connsiteX3" fmla="*/ 4223676 w 4316419"/>
                  <a:gd name="connsiteY3" fmla="*/ 1561404 h 1595025"/>
                  <a:gd name="connsiteX4" fmla="*/ 102888 w 4316419"/>
                  <a:gd name="connsiteY4" fmla="*/ 1594700 h 1595025"/>
                  <a:gd name="connsiteX5" fmla="*/ 1288025 w 4316419"/>
                  <a:gd name="connsiteY5" fmla="*/ 1116234 h 1595025"/>
                  <a:gd name="connsiteX0" fmla="*/ 1267986 w 3929583"/>
                  <a:gd name="connsiteY0" fmla="*/ 1116234 h 1630875"/>
                  <a:gd name="connsiteX1" fmla="*/ 1731175 w 3929583"/>
                  <a:gd name="connsiteY1" fmla="*/ 96 h 1630875"/>
                  <a:gd name="connsiteX2" fmla="*/ 2403927 w 3929583"/>
                  <a:gd name="connsiteY2" fmla="*/ 1179434 h 1630875"/>
                  <a:gd name="connsiteX3" fmla="*/ 3818626 w 3929583"/>
                  <a:gd name="connsiteY3" fmla="*/ 1597498 h 1630875"/>
                  <a:gd name="connsiteX4" fmla="*/ 82849 w 3929583"/>
                  <a:gd name="connsiteY4" fmla="*/ 1594700 h 1630875"/>
                  <a:gd name="connsiteX5" fmla="*/ 1267986 w 3929583"/>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0764 w 3914798"/>
                  <a:gd name="connsiteY0" fmla="*/ 1116234 h 1597498"/>
                  <a:gd name="connsiteX1" fmla="*/ 1723953 w 3914798"/>
                  <a:gd name="connsiteY1" fmla="*/ 96 h 1597498"/>
                  <a:gd name="connsiteX2" fmla="*/ 2396705 w 3914798"/>
                  <a:gd name="connsiteY2" fmla="*/ 1179434 h 1597498"/>
                  <a:gd name="connsiteX3" fmla="*/ 3811404 w 3914798"/>
                  <a:gd name="connsiteY3" fmla="*/ 1597498 h 1597498"/>
                  <a:gd name="connsiteX4" fmla="*/ 75627 w 3914798"/>
                  <a:gd name="connsiteY4" fmla="*/ 1594700 h 1597498"/>
                  <a:gd name="connsiteX5" fmla="*/ 1260764 w 3914798"/>
                  <a:gd name="connsiteY5" fmla="*/ 1116234 h 1597498"/>
                  <a:gd name="connsiteX0" fmla="*/ 1569440 w 4223474"/>
                  <a:gd name="connsiteY0" fmla="*/ 1116234 h 1597498"/>
                  <a:gd name="connsiteX1" fmla="*/ 2032629 w 4223474"/>
                  <a:gd name="connsiteY1" fmla="*/ 96 h 1597498"/>
                  <a:gd name="connsiteX2" fmla="*/ 2705381 w 4223474"/>
                  <a:gd name="connsiteY2" fmla="*/ 1179434 h 1597498"/>
                  <a:gd name="connsiteX3" fmla="*/ 4120080 w 4223474"/>
                  <a:gd name="connsiteY3" fmla="*/ 1597498 h 1597498"/>
                  <a:gd name="connsiteX4" fmla="*/ 384303 w 4223474"/>
                  <a:gd name="connsiteY4" fmla="*/ 1594700 h 1597498"/>
                  <a:gd name="connsiteX5" fmla="*/ 1569440 w 4223474"/>
                  <a:gd name="connsiteY5" fmla="*/ 1116234 h 1597498"/>
                  <a:gd name="connsiteX0" fmla="*/ 1862716 w 4516750"/>
                  <a:gd name="connsiteY0" fmla="*/ 1116234 h 1607111"/>
                  <a:gd name="connsiteX1" fmla="*/ 2325905 w 4516750"/>
                  <a:gd name="connsiteY1" fmla="*/ 96 h 1607111"/>
                  <a:gd name="connsiteX2" fmla="*/ 2998657 w 4516750"/>
                  <a:gd name="connsiteY2" fmla="*/ 1179434 h 1607111"/>
                  <a:gd name="connsiteX3" fmla="*/ 4413356 w 4516750"/>
                  <a:gd name="connsiteY3" fmla="*/ 1597498 h 1607111"/>
                  <a:gd name="connsiteX4" fmla="*/ 352727 w 4516750"/>
                  <a:gd name="connsiteY4" fmla="*/ 1606732 h 1607111"/>
                  <a:gd name="connsiteX5" fmla="*/ 1862716 w 4516750"/>
                  <a:gd name="connsiteY5" fmla="*/ 1116234 h 1607111"/>
                  <a:gd name="connsiteX0" fmla="*/ 2049905 w 4703939"/>
                  <a:gd name="connsiteY0" fmla="*/ 1116234 h 1619128"/>
                  <a:gd name="connsiteX1" fmla="*/ 2513094 w 4703939"/>
                  <a:gd name="connsiteY1" fmla="*/ 96 h 1619128"/>
                  <a:gd name="connsiteX2" fmla="*/ 3185846 w 4703939"/>
                  <a:gd name="connsiteY2" fmla="*/ 1179434 h 1619128"/>
                  <a:gd name="connsiteX3" fmla="*/ 4600545 w 4703939"/>
                  <a:gd name="connsiteY3" fmla="*/ 1597498 h 1619128"/>
                  <a:gd name="connsiteX4" fmla="*/ 335380 w 4703939"/>
                  <a:gd name="connsiteY4" fmla="*/ 1618764 h 1619128"/>
                  <a:gd name="connsiteX5" fmla="*/ 2049905 w 4703939"/>
                  <a:gd name="connsiteY5" fmla="*/ 1116234 h 1619128"/>
                  <a:gd name="connsiteX0" fmla="*/ 1784945 w 4553204"/>
                  <a:gd name="connsiteY0" fmla="*/ 1116234 h 1656721"/>
                  <a:gd name="connsiteX1" fmla="*/ 2248134 w 4553204"/>
                  <a:gd name="connsiteY1" fmla="*/ 96 h 1656721"/>
                  <a:gd name="connsiteX2" fmla="*/ 2920886 w 4553204"/>
                  <a:gd name="connsiteY2" fmla="*/ 1179434 h 1656721"/>
                  <a:gd name="connsiteX3" fmla="*/ 4455901 w 4553204"/>
                  <a:gd name="connsiteY3" fmla="*/ 1621561 h 1656721"/>
                  <a:gd name="connsiteX4" fmla="*/ 70420 w 4553204"/>
                  <a:gd name="connsiteY4" fmla="*/ 1618764 h 1656721"/>
                  <a:gd name="connsiteX5" fmla="*/ 1784945 w 4553204"/>
                  <a:gd name="connsiteY5" fmla="*/ 1116234 h 1656721"/>
                  <a:gd name="connsiteX0" fmla="*/ 1801069 w 4569328"/>
                  <a:gd name="connsiteY0" fmla="*/ 1116234 h 1621561"/>
                  <a:gd name="connsiteX1" fmla="*/ 2264258 w 4569328"/>
                  <a:gd name="connsiteY1" fmla="*/ 96 h 1621561"/>
                  <a:gd name="connsiteX2" fmla="*/ 2937010 w 4569328"/>
                  <a:gd name="connsiteY2" fmla="*/ 1179434 h 1621561"/>
                  <a:gd name="connsiteX3" fmla="*/ 4472025 w 4569328"/>
                  <a:gd name="connsiteY3" fmla="*/ 1621561 h 1621561"/>
                  <a:gd name="connsiteX4" fmla="*/ 86544 w 4569328"/>
                  <a:gd name="connsiteY4" fmla="*/ 1618764 h 1621561"/>
                  <a:gd name="connsiteX5" fmla="*/ 1801069 w 4569328"/>
                  <a:gd name="connsiteY5" fmla="*/ 1116234 h 1621561"/>
                  <a:gd name="connsiteX0" fmla="*/ 1674345 w 4562920"/>
                  <a:gd name="connsiteY0" fmla="*/ 1315116 h 1642314"/>
                  <a:gd name="connsiteX1" fmla="*/ 2257850 w 4562920"/>
                  <a:gd name="connsiteY1" fmla="*/ 394 h 1642314"/>
                  <a:gd name="connsiteX2" fmla="*/ 2930602 w 4562920"/>
                  <a:gd name="connsiteY2" fmla="*/ 1179732 h 1642314"/>
                  <a:gd name="connsiteX3" fmla="*/ 4465617 w 4562920"/>
                  <a:gd name="connsiteY3" fmla="*/ 1621859 h 1642314"/>
                  <a:gd name="connsiteX4" fmla="*/ 80136 w 4562920"/>
                  <a:gd name="connsiteY4" fmla="*/ 1619062 h 1642314"/>
                  <a:gd name="connsiteX5" fmla="*/ 1674345 w 4562920"/>
                  <a:gd name="connsiteY5" fmla="*/ 1315116 h 1642314"/>
                  <a:gd name="connsiteX0" fmla="*/ 1674345 w 4561785"/>
                  <a:gd name="connsiteY0" fmla="*/ 1314729 h 1641927"/>
                  <a:gd name="connsiteX1" fmla="*/ 2257850 w 4561785"/>
                  <a:gd name="connsiteY1" fmla="*/ 7 h 1641927"/>
                  <a:gd name="connsiteX2" fmla="*/ 2906539 w 4561785"/>
                  <a:gd name="connsiteY2" fmla="*/ 1297024 h 1641927"/>
                  <a:gd name="connsiteX3" fmla="*/ 4465617 w 4561785"/>
                  <a:gd name="connsiteY3" fmla="*/ 1621472 h 1641927"/>
                  <a:gd name="connsiteX4" fmla="*/ 80136 w 4561785"/>
                  <a:gd name="connsiteY4" fmla="*/ 1618675 h 1641927"/>
                  <a:gd name="connsiteX5" fmla="*/ 1674345 w 4561785"/>
                  <a:gd name="connsiteY5" fmla="*/ 1314729 h 1641927"/>
                  <a:gd name="connsiteX0" fmla="*/ 1677699 w 4565139"/>
                  <a:gd name="connsiteY0" fmla="*/ 1314729 h 1621472"/>
                  <a:gd name="connsiteX1" fmla="*/ 2261204 w 4565139"/>
                  <a:gd name="connsiteY1" fmla="*/ 7 h 1621472"/>
                  <a:gd name="connsiteX2" fmla="*/ 2909893 w 4565139"/>
                  <a:gd name="connsiteY2" fmla="*/ 1297024 h 1621472"/>
                  <a:gd name="connsiteX3" fmla="*/ 4468971 w 4565139"/>
                  <a:gd name="connsiteY3" fmla="*/ 1621472 h 1621472"/>
                  <a:gd name="connsiteX4" fmla="*/ 83490 w 4565139"/>
                  <a:gd name="connsiteY4" fmla="*/ 1618675 h 1621472"/>
                  <a:gd name="connsiteX5" fmla="*/ 1677699 w 4565139"/>
                  <a:gd name="connsiteY5" fmla="*/ 1314729 h 162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5139" h="1621472">
                    <a:moveTo>
                      <a:pt x="1677699" y="1314729"/>
                    </a:moveTo>
                    <a:cubicBezTo>
                      <a:pt x="2040651" y="1044951"/>
                      <a:pt x="2055838" y="2958"/>
                      <a:pt x="2261204" y="7"/>
                    </a:cubicBezTo>
                    <a:cubicBezTo>
                      <a:pt x="2466570" y="-2944"/>
                      <a:pt x="2513858" y="1046833"/>
                      <a:pt x="2909893" y="1297024"/>
                    </a:cubicBezTo>
                    <a:cubicBezTo>
                      <a:pt x="3305928" y="1547215"/>
                      <a:pt x="4980145" y="1620439"/>
                      <a:pt x="4468971" y="1621472"/>
                    </a:cubicBezTo>
                    <a:lnTo>
                      <a:pt x="83490" y="1618675"/>
                    </a:lnTo>
                    <a:cubicBezTo>
                      <a:pt x="-393754" y="1619035"/>
                      <a:pt x="1314747" y="1584507"/>
                      <a:pt x="1677699" y="1314729"/>
                    </a:cubicBezTo>
                    <a:close/>
                  </a:path>
                </a:pathLst>
              </a:custGeom>
              <a:solidFill>
                <a:srgbClr val="FF0000">
                  <a:alpha val="50196"/>
                </a:srgbClr>
              </a:solidFill>
              <a:ln cap="flat">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5"/>
              <p:cNvSpPr/>
              <p:nvPr/>
            </p:nvSpPr>
            <p:spPr>
              <a:xfrm>
                <a:off x="7182239" y="1763815"/>
                <a:ext cx="929774" cy="3812275"/>
              </a:xfrm>
              <a:custGeom>
                <a:avLst/>
                <a:gdLst>
                  <a:gd name="connsiteX0" fmla="*/ 0 w 1215135"/>
                  <a:gd name="connsiteY0" fmla="*/ 719097 h 1438193"/>
                  <a:gd name="connsiteX1" fmla="*/ 607568 w 1215135"/>
                  <a:gd name="connsiteY1" fmla="*/ 0 h 1438193"/>
                  <a:gd name="connsiteX2" fmla="*/ 1215136 w 1215135"/>
                  <a:gd name="connsiteY2" fmla="*/ 719097 h 1438193"/>
                  <a:gd name="connsiteX3" fmla="*/ 607568 w 1215135"/>
                  <a:gd name="connsiteY3" fmla="*/ 1438194 h 1438193"/>
                  <a:gd name="connsiteX4" fmla="*/ 0 w 1215135"/>
                  <a:gd name="connsiteY4" fmla="*/ 719097 h 1438193"/>
                  <a:gd name="connsiteX0" fmla="*/ 43 w 1215179"/>
                  <a:gd name="connsiteY0" fmla="*/ 719097 h 894883"/>
                  <a:gd name="connsiteX1" fmla="*/ 607611 w 1215179"/>
                  <a:gd name="connsiteY1" fmla="*/ 0 h 894883"/>
                  <a:gd name="connsiteX2" fmla="*/ 1215179 w 1215179"/>
                  <a:gd name="connsiteY2" fmla="*/ 719097 h 894883"/>
                  <a:gd name="connsiteX3" fmla="*/ 631674 w 1215179"/>
                  <a:gd name="connsiteY3" fmla="*/ 716299 h 894883"/>
                  <a:gd name="connsiteX4" fmla="*/ 43 w 1215179"/>
                  <a:gd name="connsiteY4" fmla="*/ 719097 h 894883"/>
                  <a:gd name="connsiteX0" fmla="*/ 1103733 w 2318869"/>
                  <a:gd name="connsiteY0" fmla="*/ 719097 h 1594604"/>
                  <a:gd name="connsiteX1" fmla="*/ 1711301 w 2318869"/>
                  <a:gd name="connsiteY1" fmla="*/ 0 h 1594604"/>
                  <a:gd name="connsiteX2" fmla="*/ 2318869 w 2318869"/>
                  <a:gd name="connsiteY2" fmla="*/ 719097 h 1594604"/>
                  <a:gd name="connsiteX3" fmla="*/ 62975 w 2318869"/>
                  <a:gd name="connsiteY3" fmla="*/ 1594604 h 1594604"/>
                  <a:gd name="connsiteX4" fmla="*/ 1103733 w 2318869"/>
                  <a:gd name="connsiteY4" fmla="*/ 719097 h 1594604"/>
                  <a:gd name="connsiteX0" fmla="*/ 1023418 w 2286681"/>
                  <a:gd name="connsiteY0" fmla="*/ 1073928 h 1607456"/>
                  <a:gd name="connsiteX1" fmla="*/ 1679113 w 2286681"/>
                  <a:gd name="connsiteY1" fmla="*/ 5916 h 1607456"/>
                  <a:gd name="connsiteX2" fmla="*/ 2286681 w 2286681"/>
                  <a:gd name="connsiteY2" fmla="*/ 725013 h 1607456"/>
                  <a:gd name="connsiteX3" fmla="*/ 30787 w 2286681"/>
                  <a:gd name="connsiteY3" fmla="*/ 1600520 h 1607456"/>
                  <a:gd name="connsiteX4" fmla="*/ 1023418 w 2286681"/>
                  <a:gd name="connsiteY4" fmla="*/ 1073928 h 1607456"/>
                  <a:gd name="connsiteX0" fmla="*/ 1113645 w 4145550"/>
                  <a:gd name="connsiteY0" fmla="*/ 1072232 h 1731637"/>
                  <a:gd name="connsiteX1" fmla="*/ 1769340 w 4145550"/>
                  <a:gd name="connsiteY1" fmla="*/ 4220 h 1731637"/>
                  <a:gd name="connsiteX2" fmla="*/ 4145550 w 4145550"/>
                  <a:gd name="connsiteY2" fmla="*/ 1505369 h 1731637"/>
                  <a:gd name="connsiteX3" fmla="*/ 121014 w 4145550"/>
                  <a:gd name="connsiteY3" fmla="*/ 1598824 h 1731637"/>
                  <a:gd name="connsiteX4" fmla="*/ 1113645 w 4145550"/>
                  <a:gd name="connsiteY4" fmla="*/ 1072232 h 1731637"/>
                  <a:gd name="connsiteX0" fmla="*/ 1113645 w 4304873"/>
                  <a:gd name="connsiteY0" fmla="*/ 1072364 h 1639472"/>
                  <a:gd name="connsiteX1" fmla="*/ 1769340 w 4304873"/>
                  <a:gd name="connsiteY1" fmla="*/ 4352 h 1639472"/>
                  <a:gd name="connsiteX2" fmla="*/ 3332429 w 4304873"/>
                  <a:gd name="connsiteY2" fmla="*/ 726490 h 1639472"/>
                  <a:gd name="connsiteX3" fmla="*/ 4145550 w 4304873"/>
                  <a:gd name="connsiteY3" fmla="*/ 1505501 h 1639472"/>
                  <a:gd name="connsiteX4" fmla="*/ 121014 w 4304873"/>
                  <a:gd name="connsiteY4" fmla="*/ 1598956 h 1639472"/>
                  <a:gd name="connsiteX5" fmla="*/ 1113645 w 4304873"/>
                  <a:gd name="connsiteY5" fmla="*/ 1072364 h 1639472"/>
                  <a:gd name="connsiteX0" fmla="*/ 1113645 w 4242269"/>
                  <a:gd name="connsiteY0" fmla="*/ 1068322 h 1635430"/>
                  <a:gd name="connsiteX1" fmla="*/ 1769340 w 4242269"/>
                  <a:gd name="connsiteY1" fmla="*/ 310 h 1635430"/>
                  <a:gd name="connsiteX2" fmla="*/ 2442092 w 4242269"/>
                  <a:gd name="connsiteY2" fmla="*/ 1179648 h 1635430"/>
                  <a:gd name="connsiteX3" fmla="*/ 4145550 w 4242269"/>
                  <a:gd name="connsiteY3" fmla="*/ 1501459 h 1635430"/>
                  <a:gd name="connsiteX4" fmla="*/ 121014 w 4242269"/>
                  <a:gd name="connsiteY4" fmla="*/ 1594914 h 1635430"/>
                  <a:gd name="connsiteX5" fmla="*/ 1113645 w 4242269"/>
                  <a:gd name="connsiteY5" fmla="*/ 1068322 h 1635430"/>
                  <a:gd name="connsiteX0" fmla="*/ 1282917 w 4219035"/>
                  <a:gd name="connsiteY0" fmla="*/ 1116234 h 1631679"/>
                  <a:gd name="connsiteX1" fmla="*/ 1746106 w 4219035"/>
                  <a:gd name="connsiteY1" fmla="*/ 96 h 1631679"/>
                  <a:gd name="connsiteX2" fmla="*/ 2418858 w 4219035"/>
                  <a:gd name="connsiteY2" fmla="*/ 1179434 h 1631679"/>
                  <a:gd name="connsiteX3" fmla="*/ 4122316 w 4219035"/>
                  <a:gd name="connsiteY3" fmla="*/ 1501245 h 1631679"/>
                  <a:gd name="connsiteX4" fmla="*/ 97780 w 4219035"/>
                  <a:gd name="connsiteY4" fmla="*/ 1594700 h 1631679"/>
                  <a:gd name="connsiteX5" fmla="*/ 1282917 w 4219035"/>
                  <a:gd name="connsiteY5" fmla="*/ 1116234 h 1631679"/>
                  <a:gd name="connsiteX0" fmla="*/ 1285463 w 4267678"/>
                  <a:gd name="connsiteY0" fmla="*/ 1116234 h 1627312"/>
                  <a:gd name="connsiteX1" fmla="*/ 1748652 w 4267678"/>
                  <a:gd name="connsiteY1" fmla="*/ 96 h 1627312"/>
                  <a:gd name="connsiteX2" fmla="*/ 2421404 w 4267678"/>
                  <a:gd name="connsiteY2" fmla="*/ 1179434 h 1627312"/>
                  <a:gd name="connsiteX3" fmla="*/ 4172988 w 4267678"/>
                  <a:gd name="connsiteY3" fmla="*/ 1489214 h 1627312"/>
                  <a:gd name="connsiteX4" fmla="*/ 100326 w 4267678"/>
                  <a:gd name="connsiteY4" fmla="*/ 1594700 h 1627312"/>
                  <a:gd name="connsiteX5" fmla="*/ 1285463 w 4267678"/>
                  <a:gd name="connsiteY5" fmla="*/ 1116234 h 1627312"/>
                  <a:gd name="connsiteX0" fmla="*/ 1285463 w 4271098"/>
                  <a:gd name="connsiteY0" fmla="*/ 1116234 h 1627312"/>
                  <a:gd name="connsiteX1" fmla="*/ 1748652 w 4271098"/>
                  <a:gd name="connsiteY1" fmla="*/ 96 h 1627312"/>
                  <a:gd name="connsiteX2" fmla="*/ 2421404 w 4271098"/>
                  <a:gd name="connsiteY2" fmla="*/ 1179434 h 1627312"/>
                  <a:gd name="connsiteX3" fmla="*/ 4172988 w 4271098"/>
                  <a:gd name="connsiteY3" fmla="*/ 1489214 h 1627312"/>
                  <a:gd name="connsiteX4" fmla="*/ 100326 w 4271098"/>
                  <a:gd name="connsiteY4" fmla="*/ 1594700 h 1627312"/>
                  <a:gd name="connsiteX5" fmla="*/ 1285463 w 4271098"/>
                  <a:gd name="connsiteY5" fmla="*/ 1116234 h 1627312"/>
                  <a:gd name="connsiteX0" fmla="*/ 1288025 w 4319787"/>
                  <a:gd name="connsiteY0" fmla="*/ 1116234 h 1653768"/>
                  <a:gd name="connsiteX1" fmla="*/ 1751214 w 4319787"/>
                  <a:gd name="connsiteY1" fmla="*/ 96 h 1653768"/>
                  <a:gd name="connsiteX2" fmla="*/ 2423966 w 4319787"/>
                  <a:gd name="connsiteY2" fmla="*/ 1179434 h 1653768"/>
                  <a:gd name="connsiteX3" fmla="*/ 4223676 w 4319787"/>
                  <a:gd name="connsiteY3" fmla="*/ 1549372 h 1653768"/>
                  <a:gd name="connsiteX4" fmla="*/ 102888 w 4319787"/>
                  <a:gd name="connsiteY4" fmla="*/ 1594700 h 1653768"/>
                  <a:gd name="connsiteX5" fmla="*/ 1288025 w 4319787"/>
                  <a:gd name="connsiteY5" fmla="*/ 1116234 h 1653768"/>
                  <a:gd name="connsiteX0" fmla="*/ 1288025 w 4319787"/>
                  <a:gd name="connsiteY0" fmla="*/ 1116234 h 1637953"/>
                  <a:gd name="connsiteX1" fmla="*/ 1751214 w 4319787"/>
                  <a:gd name="connsiteY1" fmla="*/ 96 h 1637953"/>
                  <a:gd name="connsiteX2" fmla="*/ 2423966 w 4319787"/>
                  <a:gd name="connsiteY2" fmla="*/ 1179434 h 1637953"/>
                  <a:gd name="connsiteX3" fmla="*/ 4223676 w 4319787"/>
                  <a:gd name="connsiteY3" fmla="*/ 1549372 h 1637953"/>
                  <a:gd name="connsiteX4" fmla="*/ 102888 w 4319787"/>
                  <a:gd name="connsiteY4" fmla="*/ 1594700 h 1637953"/>
                  <a:gd name="connsiteX5" fmla="*/ 1288025 w 4319787"/>
                  <a:gd name="connsiteY5" fmla="*/ 1116234 h 1637953"/>
                  <a:gd name="connsiteX0" fmla="*/ 1288025 w 4319787"/>
                  <a:gd name="connsiteY0" fmla="*/ 1116234 h 1643392"/>
                  <a:gd name="connsiteX1" fmla="*/ 1751214 w 4319787"/>
                  <a:gd name="connsiteY1" fmla="*/ 96 h 1643392"/>
                  <a:gd name="connsiteX2" fmla="*/ 2423966 w 4319787"/>
                  <a:gd name="connsiteY2" fmla="*/ 1179434 h 1643392"/>
                  <a:gd name="connsiteX3" fmla="*/ 4223676 w 4319787"/>
                  <a:gd name="connsiteY3" fmla="*/ 1561404 h 1643392"/>
                  <a:gd name="connsiteX4" fmla="*/ 102888 w 4319787"/>
                  <a:gd name="connsiteY4" fmla="*/ 1594700 h 1643392"/>
                  <a:gd name="connsiteX5" fmla="*/ 1288025 w 4319787"/>
                  <a:gd name="connsiteY5" fmla="*/ 1116234 h 1643392"/>
                  <a:gd name="connsiteX0" fmla="*/ 1288025 w 4316419"/>
                  <a:gd name="connsiteY0" fmla="*/ 1116234 h 1643392"/>
                  <a:gd name="connsiteX1" fmla="*/ 1751214 w 4316419"/>
                  <a:gd name="connsiteY1" fmla="*/ 96 h 1643392"/>
                  <a:gd name="connsiteX2" fmla="*/ 2423966 w 4316419"/>
                  <a:gd name="connsiteY2" fmla="*/ 1179434 h 1643392"/>
                  <a:gd name="connsiteX3" fmla="*/ 4223676 w 4316419"/>
                  <a:gd name="connsiteY3" fmla="*/ 1561404 h 1643392"/>
                  <a:gd name="connsiteX4" fmla="*/ 102888 w 4316419"/>
                  <a:gd name="connsiteY4" fmla="*/ 1594700 h 1643392"/>
                  <a:gd name="connsiteX5" fmla="*/ 1288025 w 4316419"/>
                  <a:gd name="connsiteY5" fmla="*/ 1116234 h 1643392"/>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620964"/>
                  <a:gd name="connsiteX1" fmla="*/ 1751214 w 4316419"/>
                  <a:gd name="connsiteY1" fmla="*/ 96 h 1620964"/>
                  <a:gd name="connsiteX2" fmla="*/ 2423966 w 4316419"/>
                  <a:gd name="connsiteY2" fmla="*/ 1179434 h 1620964"/>
                  <a:gd name="connsiteX3" fmla="*/ 4223676 w 4316419"/>
                  <a:gd name="connsiteY3" fmla="*/ 1561404 h 1620964"/>
                  <a:gd name="connsiteX4" fmla="*/ 102888 w 4316419"/>
                  <a:gd name="connsiteY4" fmla="*/ 1594700 h 1620964"/>
                  <a:gd name="connsiteX5" fmla="*/ 1288025 w 4316419"/>
                  <a:gd name="connsiteY5" fmla="*/ 1116234 h 1620964"/>
                  <a:gd name="connsiteX0" fmla="*/ 1288025 w 4316419"/>
                  <a:gd name="connsiteY0" fmla="*/ 1116234 h 1595025"/>
                  <a:gd name="connsiteX1" fmla="*/ 1751214 w 4316419"/>
                  <a:gd name="connsiteY1" fmla="*/ 96 h 1595025"/>
                  <a:gd name="connsiteX2" fmla="*/ 2423966 w 4316419"/>
                  <a:gd name="connsiteY2" fmla="*/ 1179434 h 1595025"/>
                  <a:gd name="connsiteX3" fmla="*/ 4223676 w 4316419"/>
                  <a:gd name="connsiteY3" fmla="*/ 1561404 h 1595025"/>
                  <a:gd name="connsiteX4" fmla="*/ 102888 w 4316419"/>
                  <a:gd name="connsiteY4" fmla="*/ 1594700 h 1595025"/>
                  <a:gd name="connsiteX5" fmla="*/ 1288025 w 4316419"/>
                  <a:gd name="connsiteY5" fmla="*/ 1116234 h 1595025"/>
                  <a:gd name="connsiteX0" fmla="*/ 1267986 w 3929583"/>
                  <a:gd name="connsiteY0" fmla="*/ 1116234 h 1630875"/>
                  <a:gd name="connsiteX1" fmla="*/ 1731175 w 3929583"/>
                  <a:gd name="connsiteY1" fmla="*/ 96 h 1630875"/>
                  <a:gd name="connsiteX2" fmla="*/ 2403927 w 3929583"/>
                  <a:gd name="connsiteY2" fmla="*/ 1179434 h 1630875"/>
                  <a:gd name="connsiteX3" fmla="*/ 3818626 w 3929583"/>
                  <a:gd name="connsiteY3" fmla="*/ 1597498 h 1630875"/>
                  <a:gd name="connsiteX4" fmla="*/ 82849 w 3929583"/>
                  <a:gd name="connsiteY4" fmla="*/ 1594700 h 1630875"/>
                  <a:gd name="connsiteX5" fmla="*/ 1267986 w 3929583"/>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7986 w 3922020"/>
                  <a:gd name="connsiteY0" fmla="*/ 1116234 h 1630875"/>
                  <a:gd name="connsiteX1" fmla="*/ 1731175 w 3922020"/>
                  <a:gd name="connsiteY1" fmla="*/ 96 h 1630875"/>
                  <a:gd name="connsiteX2" fmla="*/ 2403927 w 3922020"/>
                  <a:gd name="connsiteY2" fmla="*/ 1179434 h 1630875"/>
                  <a:gd name="connsiteX3" fmla="*/ 3818626 w 3922020"/>
                  <a:gd name="connsiteY3" fmla="*/ 1597498 h 1630875"/>
                  <a:gd name="connsiteX4" fmla="*/ 82849 w 3922020"/>
                  <a:gd name="connsiteY4" fmla="*/ 1594700 h 1630875"/>
                  <a:gd name="connsiteX5" fmla="*/ 1267986 w 3922020"/>
                  <a:gd name="connsiteY5" fmla="*/ 1116234 h 1630875"/>
                  <a:gd name="connsiteX0" fmla="*/ 1260764 w 3914798"/>
                  <a:gd name="connsiteY0" fmla="*/ 1116234 h 1597498"/>
                  <a:gd name="connsiteX1" fmla="*/ 1723953 w 3914798"/>
                  <a:gd name="connsiteY1" fmla="*/ 96 h 1597498"/>
                  <a:gd name="connsiteX2" fmla="*/ 2396705 w 3914798"/>
                  <a:gd name="connsiteY2" fmla="*/ 1179434 h 1597498"/>
                  <a:gd name="connsiteX3" fmla="*/ 3811404 w 3914798"/>
                  <a:gd name="connsiteY3" fmla="*/ 1597498 h 1597498"/>
                  <a:gd name="connsiteX4" fmla="*/ 75627 w 3914798"/>
                  <a:gd name="connsiteY4" fmla="*/ 1594700 h 1597498"/>
                  <a:gd name="connsiteX5" fmla="*/ 1260764 w 3914798"/>
                  <a:gd name="connsiteY5" fmla="*/ 1116234 h 1597498"/>
                  <a:gd name="connsiteX0" fmla="*/ 1569440 w 4223474"/>
                  <a:gd name="connsiteY0" fmla="*/ 1116234 h 1597498"/>
                  <a:gd name="connsiteX1" fmla="*/ 2032629 w 4223474"/>
                  <a:gd name="connsiteY1" fmla="*/ 96 h 1597498"/>
                  <a:gd name="connsiteX2" fmla="*/ 2705381 w 4223474"/>
                  <a:gd name="connsiteY2" fmla="*/ 1179434 h 1597498"/>
                  <a:gd name="connsiteX3" fmla="*/ 4120080 w 4223474"/>
                  <a:gd name="connsiteY3" fmla="*/ 1597498 h 1597498"/>
                  <a:gd name="connsiteX4" fmla="*/ 384303 w 4223474"/>
                  <a:gd name="connsiteY4" fmla="*/ 1594700 h 1597498"/>
                  <a:gd name="connsiteX5" fmla="*/ 1569440 w 4223474"/>
                  <a:gd name="connsiteY5" fmla="*/ 1116234 h 1597498"/>
                  <a:gd name="connsiteX0" fmla="*/ 1862716 w 4516750"/>
                  <a:gd name="connsiteY0" fmla="*/ 1116234 h 1607111"/>
                  <a:gd name="connsiteX1" fmla="*/ 2325905 w 4516750"/>
                  <a:gd name="connsiteY1" fmla="*/ 96 h 1607111"/>
                  <a:gd name="connsiteX2" fmla="*/ 2998657 w 4516750"/>
                  <a:gd name="connsiteY2" fmla="*/ 1179434 h 1607111"/>
                  <a:gd name="connsiteX3" fmla="*/ 4413356 w 4516750"/>
                  <a:gd name="connsiteY3" fmla="*/ 1597498 h 1607111"/>
                  <a:gd name="connsiteX4" fmla="*/ 352727 w 4516750"/>
                  <a:gd name="connsiteY4" fmla="*/ 1606732 h 1607111"/>
                  <a:gd name="connsiteX5" fmla="*/ 1862716 w 4516750"/>
                  <a:gd name="connsiteY5" fmla="*/ 1116234 h 1607111"/>
                  <a:gd name="connsiteX0" fmla="*/ 2049905 w 4703939"/>
                  <a:gd name="connsiteY0" fmla="*/ 1116234 h 1619128"/>
                  <a:gd name="connsiteX1" fmla="*/ 2513094 w 4703939"/>
                  <a:gd name="connsiteY1" fmla="*/ 96 h 1619128"/>
                  <a:gd name="connsiteX2" fmla="*/ 3185846 w 4703939"/>
                  <a:gd name="connsiteY2" fmla="*/ 1179434 h 1619128"/>
                  <a:gd name="connsiteX3" fmla="*/ 4600545 w 4703939"/>
                  <a:gd name="connsiteY3" fmla="*/ 1597498 h 1619128"/>
                  <a:gd name="connsiteX4" fmla="*/ 335380 w 4703939"/>
                  <a:gd name="connsiteY4" fmla="*/ 1618764 h 1619128"/>
                  <a:gd name="connsiteX5" fmla="*/ 2049905 w 4703939"/>
                  <a:gd name="connsiteY5" fmla="*/ 1116234 h 1619128"/>
                  <a:gd name="connsiteX0" fmla="*/ 1784945 w 4553204"/>
                  <a:gd name="connsiteY0" fmla="*/ 1116234 h 1656721"/>
                  <a:gd name="connsiteX1" fmla="*/ 2248134 w 4553204"/>
                  <a:gd name="connsiteY1" fmla="*/ 96 h 1656721"/>
                  <a:gd name="connsiteX2" fmla="*/ 2920886 w 4553204"/>
                  <a:gd name="connsiteY2" fmla="*/ 1179434 h 1656721"/>
                  <a:gd name="connsiteX3" fmla="*/ 4455901 w 4553204"/>
                  <a:gd name="connsiteY3" fmla="*/ 1621561 h 1656721"/>
                  <a:gd name="connsiteX4" fmla="*/ 70420 w 4553204"/>
                  <a:gd name="connsiteY4" fmla="*/ 1618764 h 1656721"/>
                  <a:gd name="connsiteX5" fmla="*/ 1784945 w 4553204"/>
                  <a:gd name="connsiteY5" fmla="*/ 1116234 h 1656721"/>
                  <a:gd name="connsiteX0" fmla="*/ 1801069 w 4569328"/>
                  <a:gd name="connsiteY0" fmla="*/ 1116234 h 1621561"/>
                  <a:gd name="connsiteX1" fmla="*/ 2264258 w 4569328"/>
                  <a:gd name="connsiteY1" fmla="*/ 96 h 1621561"/>
                  <a:gd name="connsiteX2" fmla="*/ 2937010 w 4569328"/>
                  <a:gd name="connsiteY2" fmla="*/ 1179434 h 1621561"/>
                  <a:gd name="connsiteX3" fmla="*/ 4472025 w 4569328"/>
                  <a:gd name="connsiteY3" fmla="*/ 1621561 h 1621561"/>
                  <a:gd name="connsiteX4" fmla="*/ 86544 w 4569328"/>
                  <a:gd name="connsiteY4" fmla="*/ 1618764 h 1621561"/>
                  <a:gd name="connsiteX5" fmla="*/ 1801069 w 4569328"/>
                  <a:gd name="connsiteY5" fmla="*/ 1116234 h 1621561"/>
                  <a:gd name="connsiteX0" fmla="*/ 1674345 w 4562920"/>
                  <a:gd name="connsiteY0" fmla="*/ 1315116 h 1642314"/>
                  <a:gd name="connsiteX1" fmla="*/ 2257850 w 4562920"/>
                  <a:gd name="connsiteY1" fmla="*/ 394 h 1642314"/>
                  <a:gd name="connsiteX2" fmla="*/ 2930602 w 4562920"/>
                  <a:gd name="connsiteY2" fmla="*/ 1179732 h 1642314"/>
                  <a:gd name="connsiteX3" fmla="*/ 4465617 w 4562920"/>
                  <a:gd name="connsiteY3" fmla="*/ 1621859 h 1642314"/>
                  <a:gd name="connsiteX4" fmla="*/ 80136 w 4562920"/>
                  <a:gd name="connsiteY4" fmla="*/ 1619062 h 1642314"/>
                  <a:gd name="connsiteX5" fmla="*/ 1674345 w 4562920"/>
                  <a:gd name="connsiteY5" fmla="*/ 1315116 h 1642314"/>
                  <a:gd name="connsiteX0" fmla="*/ 1674345 w 4561785"/>
                  <a:gd name="connsiteY0" fmla="*/ 1314729 h 1641927"/>
                  <a:gd name="connsiteX1" fmla="*/ 2257850 w 4561785"/>
                  <a:gd name="connsiteY1" fmla="*/ 7 h 1641927"/>
                  <a:gd name="connsiteX2" fmla="*/ 2906539 w 4561785"/>
                  <a:gd name="connsiteY2" fmla="*/ 1297024 h 1641927"/>
                  <a:gd name="connsiteX3" fmla="*/ 4465617 w 4561785"/>
                  <a:gd name="connsiteY3" fmla="*/ 1621472 h 1641927"/>
                  <a:gd name="connsiteX4" fmla="*/ 80136 w 4561785"/>
                  <a:gd name="connsiteY4" fmla="*/ 1618675 h 1641927"/>
                  <a:gd name="connsiteX5" fmla="*/ 1674345 w 4561785"/>
                  <a:gd name="connsiteY5" fmla="*/ 1314729 h 1641927"/>
                  <a:gd name="connsiteX0" fmla="*/ 1677699 w 4565139"/>
                  <a:gd name="connsiteY0" fmla="*/ 1314729 h 1621472"/>
                  <a:gd name="connsiteX1" fmla="*/ 2261204 w 4565139"/>
                  <a:gd name="connsiteY1" fmla="*/ 7 h 1621472"/>
                  <a:gd name="connsiteX2" fmla="*/ 2909893 w 4565139"/>
                  <a:gd name="connsiteY2" fmla="*/ 1297024 h 1621472"/>
                  <a:gd name="connsiteX3" fmla="*/ 4468971 w 4565139"/>
                  <a:gd name="connsiteY3" fmla="*/ 1621472 h 1621472"/>
                  <a:gd name="connsiteX4" fmla="*/ 83490 w 4565139"/>
                  <a:gd name="connsiteY4" fmla="*/ 1618675 h 1621472"/>
                  <a:gd name="connsiteX5" fmla="*/ 1677699 w 4565139"/>
                  <a:gd name="connsiteY5" fmla="*/ 1314729 h 1621472"/>
                  <a:gd name="connsiteX0" fmla="*/ 1865326 w 4545705"/>
                  <a:gd name="connsiteY0" fmla="*/ 1415742 h 1621735"/>
                  <a:gd name="connsiteX1" fmla="*/ 2241770 w 4545705"/>
                  <a:gd name="connsiteY1" fmla="*/ 270 h 1621735"/>
                  <a:gd name="connsiteX2" fmla="*/ 2890459 w 4545705"/>
                  <a:gd name="connsiteY2" fmla="*/ 1297287 h 1621735"/>
                  <a:gd name="connsiteX3" fmla="*/ 4449537 w 4545705"/>
                  <a:gd name="connsiteY3" fmla="*/ 1621735 h 1621735"/>
                  <a:gd name="connsiteX4" fmla="*/ 64056 w 4545705"/>
                  <a:gd name="connsiteY4" fmla="*/ 1618938 h 1621735"/>
                  <a:gd name="connsiteX5" fmla="*/ 1865326 w 4545705"/>
                  <a:gd name="connsiteY5" fmla="*/ 1415742 h 1621735"/>
                  <a:gd name="connsiteX0" fmla="*/ 1865326 w 4535800"/>
                  <a:gd name="connsiteY0" fmla="*/ 1415485 h 1621484"/>
                  <a:gd name="connsiteX1" fmla="*/ 2241770 w 4535800"/>
                  <a:gd name="connsiteY1" fmla="*/ 13 h 1621484"/>
                  <a:gd name="connsiteX2" fmla="*/ 2653820 w 4535800"/>
                  <a:gd name="connsiteY2" fmla="*/ 1389385 h 1621484"/>
                  <a:gd name="connsiteX3" fmla="*/ 4449537 w 4535800"/>
                  <a:gd name="connsiteY3" fmla="*/ 1621478 h 1621484"/>
                  <a:gd name="connsiteX4" fmla="*/ 64056 w 4535800"/>
                  <a:gd name="connsiteY4" fmla="*/ 1618681 h 1621484"/>
                  <a:gd name="connsiteX5" fmla="*/ 1865326 w 4535800"/>
                  <a:gd name="connsiteY5" fmla="*/ 1415485 h 1621484"/>
                  <a:gd name="connsiteX0" fmla="*/ 1865326 w 4535800"/>
                  <a:gd name="connsiteY0" fmla="*/ 1415491 h 1632166"/>
                  <a:gd name="connsiteX1" fmla="*/ 2241770 w 4535800"/>
                  <a:gd name="connsiteY1" fmla="*/ 19 h 1632166"/>
                  <a:gd name="connsiteX2" fmla="*/ 2653820 w 4535800"/>
                  <a:gd name="connsiteY2" fmla="*/ 1448162 h 1632166"/>
                  <a:gd name="connsiteX3" fmla="*/ 4449537 w 4535800"/>
                  <a:gd name="connsiteY3" fmla="*/ 1621484 h 1632166"/>
                  <a:gd name="connsiteX4" fmla="*/ 64056 w 4535800"/>
                  <a:gd name="connsiteY4" fmla="*/ 1618687 h 1632166"/>
                  <a:gd name="connsiteX5" fmla="*/ 1865326 w 4535800"/>
                  <a:gd name="connsiteY5" fmla="*/ 1415491 h 1632166"/>
                  <a:gd name="connsiteX0" fmla="*/ 1837857 w 4537912"/>
                  <a:gd name="connsiteY0" fmla="*/ 1457453 h 1632149"/>
                  <a:gd name="connsiteX1" fmla="*/ 2243882 w 4537912"/>
                  <a:gd name="connsiteY1" fmla="*/ 2 h 1632149"/>
                  <a:gd name="connsiteX2" fmla="*/ 2655932 w 4537912"/>
                  <a:gd name="connsiteY2" fmla="*/ 1448145 h 1632149"/>
                  <a:gd name="connsiteX3" fmla="*/ 4451649 w 4537912"/>
                  <a:gd name="connsiteY3" fmla="*/ 1621467 h 1632149"/>
                  <a:gd name="connsiteX4" fmla="*/ 66168 w 4537912"/>
                  <a:gd name="connsiteY4" fmla="*/ 1618670 h 1632149"/>
                  <a:gd name="connsiteX5" fmla="*/ 1837857 w 4537912"/>
                  <a:gd name="connsiteY5" fmla="*/ 1457453 h 1632149"/>
                  <a:gd name="connsiteX0" fmla="*/ 1837857 w 4536813"/>
                  <a:gd name="connsiteY0" fmla="*/ 1457514 h 1629297"/>
                  <a:gd name="connsiteX1" fmla="*/ 2243882 w 4536813"/>
                  <a:gd name="connsiteY1" fmla="*/ 63 h 1629297"/>
                  <a:gd name="connsiteX2" fmla="*/ 2626351 w 4536813"/>
                  <a:gd name="connsiteY2" fmla="*/ 1397830 h 1629297"/>
                  <a:gd name="connsiteX3" fmla="*/ 4451649 w 4536813"/>
                  <a:gd name="connsiteY3" fmla="*/ 1621528 h 1629297"/>
                  <a:gd name="connsiteX4" fmla="*/ 66168 w 4536813"/>
                  <a:gd name="connsiteY4" fmla="*/ 1618731 h 1629297"/>
                  <a:gd name="connsiteX5" fmla="*/ 1837857 w 4536813"/>
                  <a:gd name="connsiteY5" fmla="*/ 1457514 h 1629297"/>
                  <a:gd name="connsiteX0" fmla="*/ 1920426 w 4530642"/>
                  <a:gd name="connsiteY0" fmla="*/ 1398681 h 1621911"/>
                  <a:gd name="connsiteX1" fmla="*/ 2237711 w 4530642"/>
                  <a:gd name="connsiteY1" fmla="*/ 1 h 1621911"/>
                  <a:gd name="connsiteX2" fmla="*/ 2620180 w 4530642"/>
                  <a:gd name="connsiteY2" fmla="*/ 1397768 h 1621911"/>
                  <a:gd name="connsiteX3" fmla="*/ 4445478 w 4530642"/>
                  <a:gd name="connsiteY3" fmla="*/ 1621466 h 1621911"/>
                  <a:gd name="connsiteX4" fmla="*/ 59997 w 4530642"/>
                  <a:gd name="connsiteY4" fmla="*/ 1618669 h 1621911"/>
                  <a:gd name="connsiteX5" fmla="*/ 1920426 w 4530642"/>
                  <a:gd name="connsiteY5" fmla="*/ 1398681 h 162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30642" h="1621911">
                    <a:moveTo>
                      <a:pt x="1920426" y="1398681"/>
                    </a:moveTo>
                    <a:cubicBezTo>
                      <a:pt x="2283378" y="1128903"/>
                      <a:pt x="2121085" y="153"/>
                      <a:pt x="2237711" y="1"/>
                    </a:cubicBezTo>
                    <a:cubicBezTo>
                      <a:pt x="2354337" y="-151"/>
                      <a:pt x="2224145" y="1147577"/>
                      <a:pt x="2620180" y="1397768"/>
                    </a:cubicBezTo>
                    <a:cubicBezTo>
                      <a:pt x="3016215" y="1647959"/>
                      <a:pt x="4956652" y="1620433"/>
                      <a:pt x="4445478" y="1621466"/>
                    </a:cubicBezTo>
                    <a:lnTo>
                      <a:pt x="59997" y="1618669"/>
                    </a:lnTo>
                    <a:cubicBezTo>
                      <a:pt x="-360845" y="1581538"/>
                      <a:pt x="1557474" y="1668459"/>
                      <a:pt x="1920426" y="1398681"/>
                    </a:cubicBezTo>
                    <a:close/>
                  </a:path>
                </a:pathLst>
              </a:custGeom>
              <a:solidFill>
                <a:schemeClr val="bg1">
                  <a:lumMod val="65000"/>
                  <a:alpha val="50196"/>
                </a:schemeClr>
              </a:solidFill>
              <a:ln cap="flat">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Line 18"/>
              <p:cNvSpPr>
                <a:spLocks noChangeShapeType="1"/>
              </p:cNvSpPr>
              <p:nvPr/>
            </p:nvSpPr>
            <p:spPr bwMode="auto">
              <a:xfrm flipV="1">
                <a:off x="4050370" y="5542029"/>
                <a:ext cx="5421930" cy="7491"/>
              </a:xfrm>
              <a:prstGeom prst="line">
                <a:avLst/>
              </a:prstGeom>
              <a:noFill/>
              <a:ln w="28575" cmpd="sng">
                <a:solidFill>
                  <a:srgbClr val="000000"/>
                </a:solidFill>
                <a:round/>
                <a:headEnd/>
                <a:tailEnd type="non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solidFill>
                    <a:srgbClr val="000000"/>
                  </a:solidFill>
                  <a:effectLst/>
                  <a:uLnTx/>
                  <a:uFillTx/>
                  <a:latin typeface="+mn-lt"/>
                </a:endParaRPr>
              </a:p>
            </p:txBody>
          </p:sp>
        </p:grpSp>
        <p:cxnSp>
          <p:nvCxnSpPr>
            <p:cNvPr id="9" name="Straight Connector 8"/>
            <p:cNvCxnSpPr/>
            <p:nvPr/>
          </p:nvCxnSpPr>
          <p:spPr>
            <a:xfrm>
              <a:off x="6077024" y="5687588"/>
              <a:ext cx="0" cy="2537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391302" y="5703878"/>
              <a:ext cx="0" cy="2537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36007" y="5687588"/>
              <a:ext cx="0" cy="2537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43686" y="5712965"/>
              <a:ext cx="0" cy="2537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10169770" y="3719532"/>
            <a:ext cx="1556235" cy="1440747"/>
            <a:chOff x="6532029" y="3302514"/>
            <a:chExt cx="2756370" cy="3163104"/>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8295" y="4779150"/>
              <a:ext cx="1680104" cy="1686468"/>
            </a:xfrm>
            <a:prstGeom prst="rect">
              <a:avLst/>
            </a:prstGeom>
          </p:spPr>
        </p:pic>
        <p:sp>
          <p:nvSpPr>
            <p:cNvPr id="23" name="Cube 22"/>
            <p:cNvSpPr/>
            <p:nvPr/>
          </p:nvSpPr>
          <p:spPr>
            <a:xfrm>
              <a:off x="6532029" y="3302514"/>
              <a:ext cx="1260140" cy="1305145"/>
            </a:xfrm>
            <a:prstGeom prst="cub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Straight Connector 23"/>
            <p:cNvCxnSpPr/>
            <p:nvPr/>
          </p:nvCxnSpPr>
          <p:spPr>
            <a:xfrm flipH="1" flipV="1">
              <a:off x="7788315" y="4284095"/>
              <a:ext cx="325321" cy="111743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7428275" y="4598963"/>
              <a:ext cx="709792" cy="9053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6550379" y="4598963"/>
              <a:ext cx="1376804" cy="9669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7197143" y="4598963"/>
              <a:ext cx="730040" cy="83359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7727308" y="4894857"/>
            <a:ext cx="2470860" cy="1042464"/>
            <a:chOff x="6843789" y="4405673"/>
            <a:chExt cx="2470860" cy="1042464"/>
          </a:xfrm>
        </p:grpSpPr>
        <p:grpSp>
          <p:nvGrpSpPr>
            <p:cNvPr id="28" name="Group 27"/>
            <p:cNvGrpSpPr/>
            <p:nvPr/>
          </p:nvGrpSpPr>
          <p:grpSpPr>
            <a:xfrm>
              <a:off x="6843789" y="4405673"/>
              <a:ext cx="2470860" cy="866085"/>
              <a:chOff x="1442610" y="4946271"/>
              <a:chExt cx="3414620" cy="1363763"/>
            </a:xfrm>
          </p:grpSpPr>
          <p:cxnSp>
            <p:nvCxnSpPr>
              <p:cNvPr id="29" name="Straight Arrow Connector 28"/>
              <p:cNvCxnSpPr/>
              <p:nvPr/>
            </p:nvCxnSpPr>
            <p:spPr>
              <a:xfrm>
                <a:off x="1442610" y="5724255"/>
                <a:ext cx="34146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207695" y="5724255"/>
                <a:ext cx="0" cy="1350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882770" y="5724255"/>
                <a:ext cx="0" cy="1350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512840" y="5724255"/>
                <a:ext cx="0" cy="1350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142910" y="5724255"/>
                <a:ext cx="0" cy="1350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577625" y="5724255"/>
                <a:ext cx="0" cy="1350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Arc 34"/>
              <p:cNvSpPr/>
              <p:nvPr/>
            </p:nvSpPr>
            <p:spPr>
              <a:xfrm>
                <a:off x="1571192" y="5364213"/>
                <a:ext cx="612072" cy="450052"/>
              </a:xfrm>
              <a:prstGeom prst="arc">
                <a:avLst>
                  <a:gd name="adj1" fmla="val 10760761"/>
                  <a:gd name="adj2" fmla="val 0"/>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dirty="0"/>
              </a:p>
            </p:txBody>
          </p:sp>
          <p:sp>
            <p:nvSpPr>
              <p:cNvPr id="36" name="Arc 35"/>
              <p:cNvSpPr/>
              <p:nvPr/>
            </p:nvSpPr>
            <p:spPr>
              <a:xfrm>
                <a:off x="2225693" y="5364215"/>
                <a:ext cx="612072" cy="450052"/>
              </a:xfrm>
              <a:prstGeom prst="arc">
                <a:avLst>
                  <a:gd name="adj1" fmla="val 10760761"/>
                  <a:gd name="adj2" fmla="val 0"/>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dirty="0"/>
              </a:p>
            </p:txBody>
          </p:sp>
          <p:sp>
            <p:nvSpPr>
              <p:cNvPr id="37" name="Arc 36"/>
              <p:cNvSpPr/>
              <p:nvPr/>
            </p:nvSpPr>
            <p:spPr>
              <a:xfrm>
                <a:off x="2882770" y="5364215"/>
                <a:ext cx="612072" cy="450052"/>
              </a:xfrm>
              <a:prstGeom prst="arc">
                <a:avLst>
                  <a:gd name="adj1" fmla="val 10760761"/>
                  <a:gd name="adj2" fmla="val 0"/>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dirty="0"/>
              </a:p>
            </p:txBody>
          </p:sp>
          <p:sp>
            <p:nvSpPr>
              <p:cNvPr id="38" name="Arc 37"/>
              <p:cNvSpPr/>
              <p:nvPr/>
            </p:nvSpPr>
            <p:spPr>
              <a:xfrm>
                <a:off x="3530838" y="5364213"/>
                <a:ext cx="612072" cy="450052"/>
              </a:xfrm>
              <a:prstGeom prst="arc">
                <a:avLst>
                  <a:gd name="adj1" fmla="val 10760761"/>
                  <a:gd name="adj2" fmla="val 0"/>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dirty="0"/>
              </a:p>
            </p:txBody>
          </p:sp>
          <p:sp>
            <p:nvSpPr>
              <p:cNvPr id="39" name="TextBox 38"/>
              <p:cNvSpPr txBox="1"/>
              <p:nvPr/>
            </p:nvSpPr>
            <p:spPr>
              <a:xfrm>
                <a:off x="1580618" y="4946271"/>
                <a:ext cx="733587" cy="679881"/>
              </a:xfrm>
              <a:prstGeom prst="rect">
                <a:avLst/>
              </a:prstGeom>
              <a:noFill/>
            </p:spPr>
            <p:txBody>
              <a:bodyPr wrap="none" rtlCol="0">
                <a:spAutoFit/>
              </a:bodyPr>
              <a:lstStyle/>
              <a:p>
                <a:r>
                  <a:rPr lang="el-GR" sz="1200" dirty="0">
                    <a:latin typeface="+mn-lt"/>
                  </a:rPr>
                  <a:t>Δ</a:t>
                </a:r>
                <a:r>
                  <a:rPr lang="en-GB" sz="1200" dirty="0">
                    <a:latin typeface="+mn-lt"/>
                  </a:rPr>
                  <a:t>t</a:t>
                </a:r>
              </a:p>
            </p:txBody>
          </p:sp>
          <p:sp>
            <p:nvSpPr>
              <p:cNvPr id="40" name="TextBox 39"/>
              <p:cNvSpPr txBox="1"/>
              <p:nvPr/>
            </p:nvSpPr>
            <p:spPr>
              <a:xfrm>
                <a:off x="2164936" y="4949879"/>
                <a:ext cx="733587" cy="679881"/>
              </a:xfrm>
              <a:prstGeom prst="rect">
                <a:avLst/>
              </a:prstGeom>
              <a:noFill/>
            </p:spPr>
            <p:txBody>
              <a:bodyPr wrap="none" rtlCol="0">
                <a:spAutoFit/>
              </a:bodyPr>
              <a:lstStyle/>
              <a:p>
                <a:r>
                  <a:rPr lang="el-GR" sz="1200" dirty="0">
                    <a:latin typeface="+mn-lt"/>
                  </a:rPr>
                  <a:t>Δ</a:t>
                </a:r>
                <a:r>
                  <a:rPr lang="en-GB" sz="1200" dirty="0">
                    <a:latin typeface="+mn-lt"/>
                  </a:rPr>
                  <a:t>t</a:t>
                </a:r>
              </a:p>
            </p:txBody>
          </p:sp>
          <p:sp>
            <p:nvSpPr>
              <p:cNvPr id="41" name="Rectangle 40"/>
              <p:cNvSpPr/>
              <p:nvPr/>
            </p:nvSpPr>
            <p:spPr>
              <a:xfrm>
                <a:off x="1577625" y="5994285"/>
                <a:ext cx="1305145"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42" name="Rectangle 41"/>
              <p:cNvSpPr/>
              <p:nvPr/>
            </p:nvSpPr>
            <p:spPr>
              <a:xfrm>
                <a:off x="2207695" y="6084295"/>
                <a:ext cx="1305145"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43" name="Rectangle 42"/>
              <p:cNvSpPr/>
              <p:nvPr/>
            </p:nvSpPr>
            <p:spPr>
              <a:xfrm>
                <a:off x="2882770" y="6174305"/>
                <a:ext cx="1305145"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44" name="Rectangle 43"/>
              <p:cNvSpPr/>
              <p:nvPr/>
            </p:nvSpPr>
            <p:spPr>
              <a:xfrm>
                <a:off x="3512840" y="6264315"/>
                <a:ext cx="1305145"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sp>
          <p:nvSpPr>
            <p:cNvPr id="45" name="Rectangle 44"/>
            <p:cNvSpPr/>
            <p:nvPr/>
          </p:nvSpPr>
          <p:spPr>
            <a:xfrm>
              <a:off x="6967231" y="5352316"/>
              <a:ext cx="1871993" cy="2903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46" name="Rectangle 45"/>
            <p:cNvSpPr/>
            <p:nvPr/>
          </p:nvSpPr>
          <p:spPr>
            <a:xfrm>
              <a:off x="7419322" y="5419102"/>
              <a:ext cx="1871993" cy="2903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spTree>
    <p:extLst>
      <p:ext uri="{BB962C8B-B14F-4D97-AF65-F5344CB8AC3E}">
        <p14:creationId xmlns:p14="http://schemas.microsoft.com/office/powerpoint/2010/main" val="3204697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The skill of ENS fcs is measured with CRPS</a:t>
            </a:r>
          </a:p>
        </p:txBody>
      </p:sp>
      <p:sp>
        <p:nvSpPr>
          <p:cNvPr id="3" name="Content Placeholder 2"/>
          <p:cNvSpPr>
            <a:spLocks noGrp="1"/>
          </p:cNvSpPr>
          <p:nvPr>
            <p:ph sz="quarter" idx="14"/>
          </p:nvPr>
        </p:nvSpPr>
        <p:spPr>
          <a:xfrm>
            <a:off x="1079999" y="936000"/>
            <a:ext cx="10783584" cy="2115442"/>
          </a:xfrm>
        </p:spPr>
        <p:txBody>
          <a:bodyPr/>
          <a:lstStyle/>
          <a:p>
            <a:pPr indent="0">
              <a:lnSpc>
                <a:spcPct val="100000"/>
              </a:lnSpc>
              <a:buNone/>
            </a:pPr>
            <a:r>
              <a:rPr lang="en-GB" sz="2400" dirty="0"/>
              <a:t>ENS forecast probabilities are compared with observations (a very narrow Gaussian). A climatological distribution is used as a reference fc.</a:t>
            </a:r>
          </a:p>
          <a:p>
            <a:pPr marL="285750" indent="-285750">
              <a:lnSpc>
                <a:spcPct val="100000"/>
              </a:lnSpc>
              <a:buFont typeface="Wingdings" panose="05000000000000000000" pitchFamily="2" charset="2"/>
              <a:buChar char="§"/>
            </a:pPr>
            <a:r>
              <a:rPr lang="en-GB" sz="2400" dirty="0"/>
              <a:t>Accuracy is measured using the Continuous Ranked Probability Score</a:t>
            </a:r>
          </a:p>
          <a:p>
            <a:pPr marL="285750" indent="-285750">
              <a:lnSpc>
                <a:spcPct val="100000"/>
              </a:lnSpc>
              <a:buFont typeface="Wingdings" panose="05000000000000000000" pitchFamily="2" charset="2"/>
              <a:buChar char="§"/>
            </a:pPr>
            <a:r>
              <a:rPr lang="en-GB" sz="2400" dirty="0"/>
              <a:t>A forecast is skilful if CRPS(ENS fc) &lt; CRPS(climatological ensemble)</a:t>
            </a:r>
          </a:p>
        </p:txBody>
      </p:sp>
      <p:sp>
        <p:nvSpPr>
          <p:cNvPr id="4" name="Slide Number Placeholder 3"/>
          <p:cNvSpPr>
            <a:spLocks noGrp="1"/>
          </p:cNvSpPr>
          <p:nvPr>
            <p:ph type="sldNum" sz="quarter" idx="10"/>
          </p:nvPr>
        </p:nvSpPr>
        <p:spPr/>
        <p:txBody>
          <a:bodyPr/>
          <a:lstStyle/>
          <a:p>
            <a:fld id="{E4AB80EA-DB86-D849-B86F-15DAF31F0474}" type="slidenum">
              <a:rPr lang="en-US" smtClean="0"/>
              <a:pPr/>
              <a:t>4</a:t>
            </a:fld>
            <a:endParaRPr lang="en-US" dirty="0"/>
          </a:p>
        </p:txBody>
      </p:sp>
      <p:grpSp>
        <p:nvGrpSpPr>
          <p:cNvPr id="6" name="Group 5"/>
          <p:cNvGrpSpPr/>
          <p:nvPr/>
        </p:nvGrpSpPr>
        <p:grpSpPr>
          <a:xfrm>
            <a:off x="1760389" y="3172764"/>
            <a:ext cx="8532120" cy="2794799"/>
            <a:chOff x="362490" y="4036596"/>
            <a:chExt cx="7785865" cy="2237011"/>
          </a:xfrm>
        </p:grpSpPr>
        <p:cxnSp>
          <p:nvCxnSpPr>
            <p:cNvPr id="7" name="Straight Connector 6"/>
            <p:cNvCxnSpPr/>
            <p:nvPr/>
          </p:nvCxnSpPr>
          <p:spPr>
            <a:xfrm>
              <a:off x="452500" y="5949280"/>
              <a:ext cx="238526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450889" y="5537379"/>
              <a:ext cx="2296866" cy="411901"/>
            </a:xfrm>
            <a:custGeom>
              <a:avLst/>
              <a:gdLst>
                <a:gd name="connsiteX0" fmla="*/ 0 w 1132764"/>
                <a:gd name="connsiteY0" fmla="*/ 1313464 h 1313464"/>
                <a:gd name="connsiteX1" fmla="*/ 382137 w 1132764"/>
                <a:gd name="connsiteY1" fmla="*/ 1054156 h 1313464"/>
                <a:gd name="connsiteX2" fmla="*/ 504967 w 1132764"/>
                <a:gd name="connsiteY2" fmla="*/ 167052 h 1313464"/>
                <a:gd name="connsiteX3" fmla="*/ 627797 w 1132764"/>
                <a:gd name="connsiteY3" fmla="*/ 3278 h 1313464"/>
                <a:gd name="connsiteX4" fmla="*/ 682388 w 1132764"/>
                <a:gd name="connsiteY4" fmla="*/ 221643 h 1313464"/>
                <a:gd name="connsiteX5" fmla="*/ 750626 w 1132764"/>
                <a:gd name="connsiteY5" fmla="*/ 1040508 h 1313464"/>
                <a:gd name="connsiteX6" fmla="*/ 1132764 w 1132764"/>
                <a:gd name="connsiteY6" fmla="*/ 1313464 h 1313464"/>
                <a:gd name="connsiteX0" fmla="*/ 0 w 1132764"/>
                <a:gd name="connsiteY0" fmla="*/ 1311026 h 1311026"/>
                <a:gd name="connsiteX1" fmla="*/ 382137 w 1132764"/>
                <a:gd name="connsiteY1" fmla="*/ 1051718 h 1311026"/>
                <a:gd name="connsiteX2" fmla="*/ 504967 w 1132764"/>
                <a:gd name="connsiteY2" fmla="*/ 164614 h 1311026"/>
                <a:gd name="connsiteX3" fmla="*/ 627797 w 1132764"/>
                <a:gd name="connsiteY3" fmla="*/ 840 h 1311026"/>
                <a:gd name="connsiteX4" fmla="*/ 682388 w 1132764"/>
                <a:gd name="connsiteY4" fmla="*/ 178262 h 1311026"/>
                <a:gd name="connsiteX5" fmla="*/ 750626 w 1132764"/>
                <a:gd name="connsiteY5" fmla="*/ 1038070 h 1311026"/>
                <a:gd name="connsiteX6" fmla="*/ 1132764 w 1132764"/>
                <a:gd name="connsiteY6" fmla="*/ 1311026 h 1311026"/>
                <a:gd name="connsiteX0" fmla="*/ 0 w 1132764"/>
                <a:gd name="connsiteY0" fmla="*/ 1324213 h 1324213"/>
                <a:gd name="connsiteX1" fmla="*/ 382137 w 1132764"/>
                <a:gd name="connsiteY1" fmla="*/ 1064905 h 1324213"/>
                <a:gd name="connsiteX2" fmla="*/ 504967 w 1132764"/>
                <a:gd name="connsiteY2" fmla="*/ 177801 h 1324213"/>
                <a:gd name="connsiteX3" fmla="*/ 586854 w 1132764"/>
                <a:gd name="connsiteY3" fmla="*/ 379 h 1324213"/>
                <a:gd name="connsiteX4" fmla="*/ 682388 w 1132764"/>
                <a:gd name="connsiteY4" fmla="*/ 191449 h 1324213"/>
                <a:gd name="connsiteX5" fmla="*/ 750626 w 1132764"/>
                <a:gd name="connsiteY5" fmla="*/ 1051257 h 1324213"/>
                <a:gd name="connsiteX6" fmla="*/ 1132764 w 1132764"/>
                <a:gd name="connsiteY6" fmla="*/ 1324213 h 1324213"/>
                <a:gd name="connsiteX0" fmla="*/ 0 w 1132764"/>
                <a:gd name="connsiteY0" fmla="*/ 1326936 h 1326936"/>
                <a:gd name="connsiteX1" fmla="*/ 382137 w 1132764"/>
                <a:gd name="connsiteY1" fmla="*/ 1067628 h 1326936"/>
                <a:gd name="connsiteX2" fmla="*/ 504967 w 1132764"/>
                <a:gd name="connsiteY2" fmla="*/ 180524 h 1326936"/>
                <a:gd name="connsiteX3" fmla="*/ 586854 w 1132764"/>
                <a:gd name="connsiteY3" fmla="*/ 3102 h 1326936"/>
                <a:gd name="connsiteX4" fmla="*/ 682388 w 1132764"/>
                <a:gd name="connsiteY4" fmla="*/ 153229 h 1326936"/>
                <a:gd name="connsiteX5" fmla="*/ 750626 w 1132764"/>
                <a:gd name="connsiteY5" fmla="*/ 1053980 h 1326936"/>
                <a:gd name="connsiteX6" fmla="*/ 1132764 w 1132764"/>
                <a:gd name="connsiteY6" fmla="*/ 1326936 h 1326936"/>
                <a:gd name="connsiteX0" fmla="*/ 0 w 1132764"/>
                <a:gd name="connsiteY0" fmla="*/ 1323834 h 1323834"/>
                <a:gd name="connsiteX1" fmla="*/ 382137 w 1132764"/>
                <a:gd name="connsiteY1" fmla="*/ 1064526 h 1323834"/>
                <a:gd name="connsiteX2" fmla="*/ 504967 w 1132764"/>
                <a:gd name="connsiteY2" fmla="*/ 177422 h 1323834"/>
                <a:gd name="connsiteX3" fmla="*/ 586854 w 1132764"/>
                <a:gd name="connsiteY3" fmla="*/ 0 h 1323834"/>
                <a:gd name="connsiteX4" fmla="*/ 696036 w 1132764"/>
                <a:gd name="connsiteY4" fmla="*/ 177423 h 1323834"/>
                <a:gd name="connsiteX5" fmla="*/ 750626 w 1132764"/>
                <a:gd name="connsiteY5" fmla="*/ 1050878 h 1323834"/>
                <a:gd name="connsiteX6" fmla="*/ 1132764 w 1132764"/>
                <a:gd name="connsiteY6" fmla="*/ 1323834 h 1323834"/>
                <a:gd name="connsiteX0" fmla="*/ 0 w 1132764"/>
                <a:gd name="connsiteY0" fmla="*/ 1323834 h 1323834"/>
                <a:gd name="connsiteX1" fmla="*/ 382137 w 1132764"/>
                <a:gd name="connsiteY1" fmla="*/ 1064526 h 1323834"/>
                <a:gd name="connsiteX2" fmla="*/ 504967 w 1132764"/>
                <a:gd name="connsiteY2" fmla="*/ 177422 h 1323834"/>
                <a:gd name="connsiteX3" fmla="*/ 586854 w 1132764"/>
                <a:gd name="connsiteY3" fmla="*/ 0 h 1323834"/>
                <a:gd name="connsiteX4" fmla="*/ 696036 w 1132764"/>
                <a:gd name="connsiteY4" fmla="*/ 177423 h 1323834"/>
                <a:gd name="connsiteX5" fmla="*/ 777922 w 1132764"/>
                <a:gd name="connsiteY5" fmla="*/ 1064526 h 1323834"/>
                <a:gd name="connsiteX6" fmla="*/ 1132764 w 1132764"/>
                <a:gd name="connsiteY6" fmla="*/ 1323834 h 1323834"/>
                <a:gd name="connsiteX0" fmla="*/ 0 w 1132764"/>
                <a:gd name="connsiteY0" fmla="*/ 1323834 h 1323834"/>
                <a:gd name="connsiteX1" fmla="*/ 382137 w 1132764"/>
                <a:gd name="connsiteY1" fmla="*/ 1064526 h 1323834"/>
                <a:gd name="connsiteX2" fmla="*/ 504967 w 1132764"/>
                <a:gd name="connsiteY2" fmla="*/ 177422 h 1323834"/>
                <a:gd name="connsiteX3" fmla="*/ 614149 w 1132764"/>
                <a:gd name="connsiteY3" fmla="*/ 0 h 1323834"/>
                <a:gd name="connsiteX4" fmla="*/ 696036 w 1132764"/>
                <a:gd name="connsiteY4" fmla="*/ 177423 h 1323834"/>
                <a:gd name="connsiteX5" fmla="*/ 777922 w 1132764"/>
                <a:gd name="connsiteY5" fmla="*/ 1064526 h 1323834"/>
                <a:gd name="connsiteX6" fmla="*/ 1132764 w 1132764"/>
                <a:gd name="connsiteY6" fmla="*/ 1323834 h 1323834"/>
                <a:gd name="connsiteX0" fmla="*/ 0 w 1173707"/>
                <a:gd name="connsiteY0" fmla="*/ 1323834 h 1323834"/>
                <a:gd name="connsiteX1" fmla="*/ 382137 w 1173707"/>
                <a:gd name="connsiteY1" fmla="*/ 1064526 h 1323834"/>
                <a:gd name="connsiteX2" fmla="*/ 504967 w 1173707"/>
                <a:gd name="connsiteY2" fmla="*/ 177422 h 1323834"/>
                <a:gd name="connsiteX3" fmla="*/ 614149 w 1173707"/>
                <a:gd name="connsiteY3" fmla="*/ 0 h 1323834"/>
                <a:gd name="connsiteX4" fmla="*/ 696036 w 1173707"/>
                <a:gd name="connsiteY4" fmla="*/ 177423 h 1323834"/>
                <a:gd name="connsiteX5" fmla="*/ 777922 w 1173707"/>
                <a:gd name="connsiteY5" fmla="*/ 1064526 h 1323834"/>
                <a:gd name="connsiteX6" fmla="*/ 1173707 w 1173707"/>
                <a:gd name="connsiteY6" fmla="*/ 1323834 h 1323834"/>
                <a:gd name="connsiteX0" fmla="*/ 0 w 1173707"/>
                <a:gd name="connsiteY0" fmla="*/ 1324182 h 1324182"/>
                <a:gd name="connsiteX1" fmla="*/ 382137 w 1173707"/>
                <a:gd name="connsiteY1" fmla="*/ 1064874 h 1324182"/>
                <a:gd name="connsiteX2" fmla="*/ 504967 w 1173707"/>
                <a:gd name="connsiteY2" fmla="*/ 177770 h 1324182"/>
                <a:gd name="connsiteX3" fmla="*/ 614149 w 1173707"/>
                <a:gd name="connsiteY3" fmla="*/ 348 h 1324182"/>
                <a:gd name="connsiteX4" fmla="*/ 696036 w 1173707"/>
                <a:gd name="connsiteY4" fmla="*/ 177771 h 1324182"/>
                <a:gd name="connsiteX5" fmla="*/ 875559 w 1173707"/>
                <a:gd name="connsiteY5" fmla="*/ 1163717 h 1324182"/>
                <a:gd name="connsiteX6" fmla="*/ 1173707 w 1173707"/>
                <a:gd name="connsiteY6" fmla="*/ 1324182 h 1324182"/>
                <a:gd name="connsiteX0" fmla="*/ 0 w 1173707"/>
                <a:gd name="connsiteY0" fmla="*/ 1337399 h 1337399"/>
                <a:gd name="connsiteX1" fmla="*/ 382137 w 1173707"/>
                <a:gd name="connsiteY1" fmla="*/ 1078091 h 1337399"/>
                <a:gd name="connsiteX2" fmla="*/ 504967 w 1173707"/>
                <a:gd name="connsiteY2" fmla="*/ 190987 h 1337399"/>
                <a:gd name="connsiteX3" fmla="*/ 614149 w 1173707"/>
                <a:gd name="connsiteY3" fmla="*/ 13565 h 1337399"/>
                <a:gd name="connsiteX4" fmla="*/ 751828 w 1173707"/>
                <a:gd name="connsiteY4" fmla="*/ 421616 h 1337399"/>
                <a:gd name="connsiteX5" fmla="*/ 875559 w 1173707"/>
                <a:gd name="connsiteY5" fmla="*/ 1176934 h 1337399"/>
                <a:gd name="connsiteX6" fmla="*/ 1173707 w 1173707"/>
                <a:gd name="connsiteY6" fmla="*/ 1337399 h 1337399"/>
                <a:gd name="connsiteX0" fmla="*/ 0 w 1173707"/>
                <a:gd name="connsiteY0" fmla="*/ 1325980 h 1325980"/>
                <a:gd name="connsiteX1" fmla="*/ 382137 w 1173707"/>
                <a:gd name="connsiteY1" fmla="*/ 1066672 h 1325980"/>
                <a:gd name="connsiteX2" fmla="*/ 484045 w 1173707"/>
                <a:gd name="connsiteY2" fmla="*/ 574930 h 1325980"/>
                <a:gd name="connsiteX3" fmla="*/ 614149 w 1173707"/>
                <a:gd name="connsiteY3" fmla="*/ 2146 h 1325980"/>
                <a:gd name="connsiteX4" fmla="*/ 751828 w 1173707"/>
                <a:gd name="connsiteY4" fmla="*/ 410197 h 1325980"/>
                <a:gd name="connsiteX5" fmla="*/ 875559 w 1173707"/>
                <a:gd name="connsiteY5" fmla="*/ 1165515 h 1325980"/>
                <a:gd name="connsiteX6" fmla="*/ 1173707 w 1173707"/>
                <a:gd name="connsiteY6" fmla="*/ 1325980 h 1325980"/>
                <a:gd name="connsiteX0" fmla="*/ 0 w 1173707"/>
                <a:gd name="connsiteY0" fmla="*/ 1325980 h 1325980"/>
                <a:gd name="connsiteX1" fmla="*/ 256604 w 1173707"/>
                <a:gd name="connsiteY1" fmla="*/ 1165515 h 1325980"/>
                <a:gd name="connsiteX2" fmla="*/ 484045 w 1173707"/>
                <a:gd name="connsiteY2" fmla="*/ 574930 h 1325980"/>
                <a:gd name="connsiteX3" fmla="*/ 614149 w 1173707"/>
                <a:gd name="connsiteY3" fmla="*/ 2146 h 1325980"/>
                <a:gd name="connsiteX4" fmla="*/ 751828 w 1173707"/>
                <a:gd name="connsiteY4" fmla="*/ 410197 h 1325980"/>
                <a:gd name="connsiteX5" fmla="*/ 875559 w 1173707"/>
                <a:gd name="connsiteY5" fmla="*/ 1165515 h 1325980"/>
                <a:gd name="connsiteX6" fmla="*/ 1173707 w 1173707"/>
                <a:gd name="connsiteY6" fmla="*/ 1325980 h 1325980"/>
                <a:gd name="connsiteX0" fmla="*/ 0 w 1173707"/>
                <a:gd name="connsiteY0" fmla="*/ 1325857 h 1325857"/>
                <a:gd name="connsiteX1" fmla="*/ 256604 w 1173707"/>
                <a:gd name="connsiteY1" fmla="*/ 1165392 h 1325857"/>
                <a:gd name="connsiteX2" fmla="*/ 484045 w 1173707"/>
                <a:gd name="connsiteY2" fmla="*/ 574807 h 1325857"/>
                <a:gd name="connsiteX3" fmla="*/ 614149 w 1173707"/>
                <a:gd name="connsiteY3" fmla="*/ 2023 h 1325857"/>
                <a:gd name="connsiteX4" fmla="*/ 751828 w 1173707"/>
                <a:gd name="connsiteY4" fmla="*/ 410074 h 1325857"/>
                <a:gd name="connsiteX5" fmla="*/ 931351 w 1173707"/>
                <a:gd name="connsiteY5" fmla="*/ 1066552 h 1325857"/>
                <a:gd name="connsiteX6" fmla="*/ 1173707 w 1173707"/>
                <a:gd name="connsiteY6" fmla="*/ 1325857 h 1325857"/>
                <a:gd name="connsiteX0" fmla="*/ 0 w 1173707"/>
                <a:gd name="connsiteY0" fmla="*/ 1323834 h 1323834"/>
                <a:gd name="connsiteX1" fmla="*/ 256604 w 1173707"/>
                <a:gd name="connsiteY1" fmla="*/ 1163369 h 1323834"/>
                <a:gd name="connsiteX2" fmla="*/ 484045 w 1173707"/>
                <a:gd name="connsiteY2" fmla="*/ 572784 h 1323834"/>
                <a:gd name="connsiteX3" fmla="*/ 614149 w 1173707"/>
                <a:gd name="connsiteY3" fmla="*/ 0 h 1323834"/>
                <a:gd name="connsiteX4" fmla="*/ 744854 w 1173707"/>
                <a:gd name="connsiteY4" fmla="*/ 572784 h 1323834"/>
                <a:gd name="connsiteX5" fmla="*/ 931351 w 1173707"/>
                <a:gd name="connsiteY5" fmla="*/ 1064529 h 1323834"/>
                <a:gd name="connsiteX6" fmla="*/ 1173707 w 1173707"/>
                <a:gd name="connsiteY6" fmla="*/ 1323834 h 1323834"/>
                <a:gd name="connsiteX0" fmla="*/ 0 w 1173707"/>
                <a:gd name="connsiteY0" fmla="*/ 994366 h 994366"/>
                <a:gd name="connsiteX1" fmla="*/ 256604 w 1173707"/>
                <a:gd name="connsiteY1" fmla="*/ 833901 h 994366"/>
                <a:gd name="connsiteX2" fmla="*/ 484045 w 1173707"/>
                <a:gd name="connsiteY2" fmla="*/ 243316 h 994366"/>
                <a:gd name="connsiteX3" fmla="*/ 607175 w 1173707"/>
                <a:gd name="connsiteY3" fmla="*/ 0 h 994366"/>
                <a:gd name="connsiteX4" fmla="*/ 744854 w 1173707"/>
                <a:gd name="connsiteY4" fmla="*/ 243316 h 994366"/>
                <a:gd name="connsiteX5" fmla="*/ 931351 w 1173707"/>
                <a:gd name="connsiteY5" fmla="*/ 735061 h 994366"/>
                <a:gd name="connsiteX6" fmla="*/ 1173707 w 1173707"/>
                <a:gd name="connsiteY6" fmla="*/ 994366 h 99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707" h="994366">
                  <a:moveTo>
                    <a:pt x="0" y="994366"/>
                  </a:moveTo>
                  <a:cubicBezTo>
                    <a:pt x="148988" y="960246"/>
                    <a:pt x="175930" y="959076"/>
                    <a:pt x="256604" y="833901"/>
                  </a:cubicBezTo>
                  <a:cubicBezTo>
                    <a:pt x="337278" y="708726"/>
                    <a:pt x="425616" y="382300"/>
                    <a:pt x="484045" y="243316"/>
                  </a:cubicBezTo>
                  <a:cubicBezTo>
                    <a:pt x="542474" y="104332"/>
                    <a:pt x="563707" y="0"/>
                    <a:pt x="607175" y="0"/>
                  </a:cubicBezTo>
                  <a:cubicBezTo>
                    <a:pt x="650643" y="0"/>
                    <a:pt x="690825" y="120806"/>
                    <a:pt x="744854" y="243316"/>
                  </a:cubicBezTo>
                  <a:cubicBezTo>
                    <a:pt x="798883" y="365826"/>
                    <a:pt x="859876" y="609886"/>
                    <a:pt x="931351" y="735061"/>
                  </a:cubicBezTo>
                  <a:cubicBezTo>
                    <a:pt x="1002827" y="860236"/>
                    <a:pt x="1020169" y="948873"/>
                    <a:pt x="1173707" y="994366"/>
                  </a:cubicBezTo>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prstClr val="white"/>
                </a:solidFill>
              </a:endParaRPr>
            </a:p>
          </p:txBody>
        </p:sp>
        <p:sp>
          <p:nvSpPr>
            <p:cNvPr id="9" name="Freeform 8"/>
            <p:cNvSpPr/>
            <p:nvPr/>
          </p:nvSpPr>
          <p:spPr>
            <a:xfrm>
              <a:off x="1802650" y="4644135"/>
              <a:ext cx="586853" cy="1305145"/>
            </a:xfrm>
            <a:custGeom>
              <a:avLst/>
              <a:gdLst>
                <a:gd name="connsiteX0" fmla="*/ 0 w 1132764"/>
                <a:gd name="connsiteY0" fmla="*/ 1313464 h 1313464"/>
                <a:gd name="connsiteX1" fmla="*/ 382137 w 1132764"/>
                <a:gd name="connsiteY1" fmla="*/ 1054156 h 1313464"/>
                <a:gd name="connsiteX2" fmla="*/ 504967 w 1132764"/>
                <a:gd name="connsiteY2" fmla="*/ 167052 h 1313464"/>
                <a:gd name="connsiteX3" fmla="*/ 627797 w 1132764"/>
                <a:gd name="connsiteY3" fmla="*/ 3278 h 1313464"/>
                <a:gd name="connsiteX4" fmla="*/ 682388 w 1132764"/>
                <a:gd name="connsiteY4" fmla="*/ 221643 h 1313464"/>
                <a:gd name="connsiteX5" fmla="*/ 750626 w 1132764"/>
                <a:gd name="connsiteY5" fmla="*/ 1040508 h 1313464"/>
                <a:gd name="connsiteX6" fmla="*/ 1132764 w 1132764"/>
                <a:gd name="connsiteY6" fmla="*/ 1313464 h 1313464"/>
                <a:gd name="connsiteX0" fmla="*/ 0 w 1132764"/>
                <a:gd name="connsiteY0" fmla="*/ 1311026 h 1311026"/>
                <a:gd name="connsiteX1" fmla="*/ 382137 w 1132764"/>
                <a:gd name="connsiteY1" fmla="*/ 1051718 h 1311026"/>
                <a:gd name="connsiteX2" fmla="*/ 504967 w 1132764"/>
                <a:gd name="connsiteY2" fmla="*/ 164614 h 1311026"/>
                <a:gd name="connsiteX3" fmla="*/ 627797 w 1132764"/>
                <a:gd name="connsiteY3" fmla="*/ 840 h 1311026"/>
                <a:gd name="connsiteX4" fmla="*/ 682388 w 1132764"/>
                <a:gd name="connsiteY4" fmla="*/ 178262 h 1311026"/>
                <a:gd name="connsiteX5" fmla="*/ 750626 w 1132764"/>
                <a:gd name="connsiteY5" fmla="*/ 1038070 h 1311026"/>
                <a:gd name="connsiteX6" fmla="*/ 1132764 w 1132764"/>
                <a:gd name="connsiteY6" fmla="*/ 1311026 h 1311026"/>
                <a:gd name="connsiteX0" fmla="*/ 0 w 1132764"/>
                <a:gd name="connsiteY0" fmla="*/ 1324213 h 1324213"/>
                <a:gd name="connsiteX1" fmla="*/ 382137 w 1132764"/>
                <a:gd name="connsiteY1" fmla="*/ 1064905 h 1324213"/>
                <a:gd name="connsiteX2" fmla="*/ 504967 w 1132764"/>
                <a:gd name="connsiteY2" fmla="*/ 177801 h 1324213"/>
                <a:gd name="connsiteX3" fmla="*/ 586854 w 1132764"/>
                <a:gd name="connsiteY3" fmla="*/ 379 h 1324213"/>
                <a:gd name="connsiteX4" fmla="*/ 682388 w 1132764"/>
                <a:gd name="connsiteY4" fmla="*/ 191449 h 1324213"/>
                <a:gd name="connsiteX5" fmla="*/ 750626 w 1132764"/>
                <a:gd name="connsiteY5" fmla="*/ 1051257 h 1324213"/>
                <a:gd name="connsiteX6" fmla="*/ 1132764 w 1132764"/>
                <a:gd name="connsiteY6" fmla="*/ 1324213 h 1324213"/>
                <a:gd name="connsiteX0" fmla="*/ 0 w 1132764"/>
                <a:gd name="connsiteY0" fmla="*/ 1326936 h 1326936"/>
                <a:gd name="connsiteX1" fmla="*/ 382137 w 1132764"/>
                <a:gd name="connsiteY1" fmla="*/ 1067628 h 1326936"/>
                <a:gd name="connsiteX2" fmla="*/ 504967 w 1132764"/>
                <a:gd name="connsiteY2" fmla="*/ 180524 h 1326936"/>
                <a:gd name="connsiteX3" fmla="*/ 586854 w 1132764"/>
                <a:gd name="connsiteY3" fmla="*/ 3102 h 1326936"/>
                <a:gd name="connsiteX4" fmla="*/ 682388 w 1132764"/>
                <a:gd name="connsiteY4" fmla="*/ 153229 h 1326936"/>
                <a:gd name="connsiteX5" fmla="*/ 750626 w 1132764"/>
                <a:gd name="connsiteY5" fmla="*/ 1053980 h 1326936"/>
                <a:gd name="connsiteX6" fmla="*/ 1132764 w 1132764"/>
                <a:gd name="connsiteY6" fmla="*/ 1326936 h 1326936"/>
                <a:gd name="connsiteX0" fmla="*/ 0 w 1132764"/>
                <a:gd name="connsiteY0" fmla="*/ 1323834 h 1323834"/>
                <a:gd name="connsiteX1" fmla="*/ 382137 w 1132764"/>
                <a:gd name="connsiteY1" fmla="*/ 1064526 h 1323834"/>
                <a:gd name="connsiteX2" fmla="*/ 504967 w 1132764"/>
                <a:gd name="connsiteY2" fmla="*/ 177422 h 1323834"/>
                <a:gd name="connsiteX3" fmla="*/ 586854 w 1132764"/>
                <a:gd name="connsiteY3" fmla="*/ 0 h 1323834"/>
                <a:gd name="connsiteX4" fmla="*/ 696036 w 1132764"/>
                <a:gd name="connsiteY4" fmla="*/ 177423 h 1323834"/>
                <a:gd name="connsiteX5" fmla="*/ 750626 w 1132764"/>
                <a:gd name="connsiteY5" fmla="*/ 1050878 h 1323834"/>
                <a:gd name="connsiteX6" fmla="*/ 1132764 w 1132764"/>
                <a:gd name="connsiteY6" fmla="*/ 1323834 h 1323834"/>
                <a:gd name="connsiteX0" fmla="*/ 0 w 1132764"/>
                <a:gd name="connsiteY0" fmla="*/ 1323834 h 1323834"/>
                <a:gd name="connsiteX1" fmla="*/ 382137 w 1132764"/>
                <a:gd name="connsiteY1" fmla="*/ 1064526 h 1323834"/>
                <a:gd name="connsiteX2" fmla="*/ 504967 w 1132764"/>
                <a:gd name="connsiteY2" fmla="*/ 177422 h 1323834"/>
                <a:gd name="connsiteX3" fmla="*/ 586854 w 1132764"/>
                <a:gd name="connsiteY3" fmla="*/ 0 h 1323834"/>
                <a:gd name="connsiteX4" fmla="*/ 696036 w 1132764"/>
                <a:gd name="connsiteY4" fmla="*/ 177423 h 1323834"/>
                <a:gd name="connsiteX5" fmla="*/ 777922 w 1132764"/>
                <a:gd name="connsiteY5" fmla="*/ 1064526 h 1323834"/>
                <a:gd name="connsiteX6" fmla="*/ 1132764 w 1132764"/>
                <a:gd name="connsiteY6" fmla="*/ 1323834 h 1323834"/>
                <a:gd name="connsiteX0" fmla="*/ 0 w 1132764"/>
                <a:gd name="connsiteY0" fmla="*/ 1323834 h 1323834"/>
                <a:gd name="connsiteX1" fmla="*/ 382137 w 1132764"/>
                <a:gd name="connsiteY1" fmla="*/ 1064526 h 1323834"/>
                <a:gd name="connsiteX2" fmla="*/ 504967 w 1132764"/>
                <a:gd name="connsiteY2" fmla="*/ 177422 h 1323834"/>
                <a:gd name="connsiteX3" fmla="*/ 614149 w 1132764"/>
                <a:gd name="connsiteY3" fmla="*/ 0 h 1323834"/>
                <a:gd name="connsiteX4" fmla="*/ 696036 w 1132764"/>
                <a:gd name="connsiteY4" fmla="*/ 177423 h 1323834"/>
                <a:gd name="connsiteX5" fmla="*/ 777922 w 1132764"/>
                <a:gd name="connsiteY5" fmla="*/ 1064526 h 1323834"/>
                <a:gd name="connsiteX6" fmla="*/ 1132764 w 1132764"/>
                <a:gd name="connsiteY6" fmla="*/ 1323834 h 1323834"/>
                <a:gd name="connsiteX0" fmla="*/ 0 w 1173707"/>
                <a:gd name="connsiteY0" fmla="*/ 1323834 h 1323834"/>
                <a:gd name="connsiteX1" fmla="*/ 382137 w 1173707"/>
                <a:gd name="connsiteY1" fmla="*/ 1064526 h 1323834"/>
                <a:gd name="connsiteX2" fmla="*/ 504967 w 1173707"/>
                <a:gd name="connsiteY2" fmla="*/ 177422 h 1323834"/>
                <a:gd name="connsiteX3" fmla="*/ 614149 w 1173707"/>
                <a:gd name="connsiteY3" fmla="*/ 0 h 1323834"/>
                <a:gd name="connsiteX4" fmla="*/ 696036 w 1173707"/>
                <a:gd name="connsiteY4" fmla="*/ 177423 h 1323834"/>
                <a:gd name="connsiteX5" fmla="*/ 777922 w 1173707"/>
                <a:gd name="connsiteY5" fmla="*/ 1064526 h 1323834"/>
                <a:gd name="connsiteX6" fmla="*/ 1173707 w 1173707"/>
                <a:gd name="connsiteY6" fmla="*/ 1323834 h 132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707" h="1323834">
                  <a:moveTo>
                    <a:pt x="0" y="1323834"/>
                  </a:moveTo>
                  <a:cubicBezTo>
                    <a:pt x="148988" y="1289714"/>
                    <a:pt x="297976" y="1255595"/>
                    <a:pt x="382137" y="1064526"/>
                  </a:cubicBezTo>
                  <a:cubicBezTo>
                    <a:pt x="466298" y="873457"/>
                    <a:pt x="466298" y="354843"/>
                    <a:pt x="504967" y="177422"/>
                  </a:cubicBezTo>
                  <a:cubicBezTo>
                    <a:pt x="543636" y="1"/>
                    <a:pt x="582304" y="0"/>
                    <a:pt x="614149" y="0"/>
                  </a:cubicBezTo>
                  <a:cubicBezTo>
                    <a:pt x="645994" y="0"/>
                    <a:pt x="668741" y="2"/>
                    <a:pt x="696036" y="177423"/>
                  </a:cubicBezTo>
                  <a:cubicBezTo>
                    <a:pt x="723331" y="354844"/>
                    <a:pt x="698310" y="873458"/>
                    <a:pt x="777922" y="1064526"/>
                  </a:cubicBezTo>
                  <a:cubicBezTo>
                    <a:pt x="857534" y="1255595"/>
                    <a:pt x="1020169" y="1278341"/>
                    <a:pt x="1173707" y="1323834"/>
                  </a:cubicBezTo>
                </a:path>
              </a:pathLst>
            </a:custGeom>
            <a:solidFill>
              <a:srgbClr val="1F497D">
                <a:alpha val="60000"/>
              </a:srgbClr>
            </a:solidFill>
            <a:ln>
              <a:solidFill>
                <a:srgbClr val="1F497D">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prstClr val="white"/>
                </a:solidFill>
              </a:endParaRPr>
            </a:p>
          </p:txBody>
        </p:sp>
        <p:sp>
          <p:nvSpPr>
            <p:cNvPr id="10" name="Freeform 9"/>
            <p:cNvSpPr/>
            <p:nvPr/>
          </p:nvSpPr>
          <p:spPr>
            <a:xfrm>
              <a:off x="3152800" y="5537379"/>
              <a:ext cx="2296866" cy="411901"/>
            </a:xfrm>
            <a:custGeom>
              <a:avLst/>
              <a:gdLst>
                <a:gd name="connsiteX0" fmla="*/ 0 w 1132764"/>
                <a:gd name="connsiteY0" fmla="*/ 1313464 h 1313464"/>
                <a:gd name="connsiteX1" fmla="*/ 382137 w 1132764"/>
                <a:gd name="connsiteY1" fmla="*/ 1054156 h 1313464"/>
                <a:gd name="connsiteX2" fmla="*/ 504967 w 1132764"/>
                <a:gd name="connsiteY2" fmla="*/ 167052 h 1313464"/>
                <a:gd name="connsiteX3" fmla="*/ 627797 w 1132764"/>
                <a:gd name="connsiteY3" fmla="*/ 3278 h 1313464"/>
                <a:gd name="connsiteX4" fmla="*/ 682388 w 1132764"/>
                <a:gd name="connsiteY4" fmla="*/ 221643 h 1313464"/>
                <a:gd name="connsiteX5" fmla="*/ 750626 w 1132764"/>
                <a:gd name="connsiteY5" fmla="*/ 1040508 h 1313464"/>
                <a:gd name="connsiteX6" fmla="*/ 1132764 w 1132764"/>
                <a:gd name="connsiteY6" fmla="*/ 1313464 h 1313464"/>
                <a:gd name="connsiteX0" fmla="*/ 0 w 1132764"/>
                <a:gd name="connsiteY0" fmla="*/ 1311026 h 1311026"/>
                <a:gd name="connsiteX1" fmla="*/ 382137 w 1132764"/>
                <a:gd name="connsiteY1" fmla="*/ 1051718 h 1311026"/>
                <a:gd name="connsiteX2" fmla="*/ 504967 w 1132764"/>
                <a:gd name="connsiteY2" fmla="*/ 164614 h 1311026"/>
                <a:gd name="connsiteX3" fmla="*/ 627797 w 1132764"/>
                <a:gd name="connsiteY3" fmla="*/ 840 h 1311026"/>
                <a:gd name="connsiteX4" fmla="*/ 682388 w 1132764"/>
                <a:gd name="connsiteY4" fmla="*/ 178262 h 1311026"/>
                <a:gd name="connsiteX5" fmla="*/ 750626 w 1132764"/>
                <a:gd name="connsiteY5" fmla="*/ 1038070 h 1311026"/>
                <a:gd name="connsiteX6" fmla="*/ 1132764 w 1132764"/>
                <a:gd name="connsiteY6" fmla="*/ 1311026 h 1311026"/>
                <a:gd name="connsiteX0" fmla="*/ 0 w 1132764"/>
                <a:gd name="connsiteY0" fmla="*/ 1324213 h 1324213"/>
                <a:gd name="connsiteX1" fmla="*/ 382137 w 1132764"/>
                <a:gd name="connsiteY1" fmla="*/ 1064905 h 1324213"/>
                <a:gd name="connsiteX2" fmla="*/ 504967 w 1132764"/>
                <a:gd name="connsiteY2" fmla="*/ 177801 h 1324213"/>
                <a:gd name="connsiteX3" fmla="*/ 586854 w 1132764"/>
                <a:gd name="connsiteY3" fmla="*/ 379 h 1324213"/>
                <a:gd name="connsiteX4" fmla="*/ 682388 w 1132764"/>
                <a:gd name="connsiteY4" fmla="*/ 191449 h 1324213"/>
                <a:gd name="connsiteX5" fmla="*/ 750626 w 1132764"/>
                <a:gd name="connsiteY5" fmla="*/ 1051257 h 1324213"/>
                <a:gd name="connsiteX6" fmla="*/ 1132764 w 1132764"/>
                <a:gd name="connsiteY6" fmla="*/ 1324213 h 1324213"/>
                <a:gd name="connsiteX0" fmla="*/ 0 w 1132764"/>
                <a:gd name="connsiteY0" fmla="*/ 1326936 h 1326936"/>
                <a:gd name="connsiteX1" fmla="*/ 382137 w 1132764"/>
                <a:gd name="connsiteY1" fmla="*/ 1067628 h 1326936"/>
                <a:gd name="connsiteX2" fmla="*/ 504967 w 1132764"/>
                <a:gd name="connsiteY2" fmla="*/ 180524 h 1326936"/>
                <a:gd name="connsiteX3" fmla="*/ 586854 w 1132764"/>
                <a:gd name="connsiteY3" fmla="*/ 3102 h 1326936"/>
                <a:gd name="connsiteX4" fmla="*/ 682388 w 1132764"/>
                <a:gd name="connsiteY4" fmla="*/ 153229 h 1326936"/>
                <a:gd name="connsiteX5" fmla="*/ 750626 w 1132764"/>
                <a:gd name="connsiteY5" fmla="*/ 1053980 h 1326936"/>
                <a:gd name="connsiteX6" fmla="*/ 1132764 w 1132764"/>
                <a:gd name="connsiteY6" fmla="*/ 1326936 h 1326936"/>
                <a:gd name="connsiteX0" fmla="*/ 0 w 1132764"/>
                <a:gd name="connsiteY0" fmla="*/ 1323834 h 1323834"/>
                <a:gd name="connsiteX1" fmla="*/ 382137 w 1132764"/>
                <a:gd name="connsiteY1" fmla="*/ 1064526 h 1323834"/>
                <a:gd name="connsiteX2" fmla="*/ 504967 w 1132764"/>
                <a:gd name="connsiteY2" fmla="*/ 177422 h 1323834"/>
                <a:gd name="connsiteX3" fmla="*/ 586854 w 1132764"/>
                <a:gd name="connsiteY3" fmla="*/ 0 h 1323834"/>
                <a:gd name="connsiteX4" fmla="*/ 696036 w 1132764"/>
                <a:gd name="connsiteY4" fmla="*/ 177423 h 1323834"/>
                <a:gd name="connsiteX5" fmla="*/ 750626 w 1132764"/>
                <a:gd name="connsiteY5" fmla="*/ 1050878 h 1323834"/>
                <a:gd name="connsiteX6" fmla="*/ 1132764 w 1132764"/>
                <a:gd name="connsiteY6" fmla="*/ 1323834 h 1323834"/>
                <a:gd name="connsiteX0" fmla="*/ 0 w 1132764"/>
                <a:gd name="connsiteY0" fmla="*/ 1323834 h 1323834"/>
                <a:gd name="connsiteX1" fmla="*/ 382137 w 1132764"/>
                <a:gd name="connsiteY1" fmla="*/ 1064526 h 1323834"/>
                <a:gd name="connsiteX2" fmla="*/ 504967 w 1132764"/>
                <a:gd name="connsiteY2" fmla="*/ 177422 h 1323834"/>
                <a:gd name="connsiteX3" fmla="*/ 586854 w 1132764"/>
                <a:gd name="connsiteY3" fmla="*/ 0 h 1323834"/>
                <a:gd name="connsiteX4" fmla="*/ 696036 w 1132764"/>
                <a:gd name="connsiteY4" fmla="*/ 177423 h 1323834"/>
                <a:gd name="connsiteX5" fmla="*/ 777922 w 1132764"/>
                <a:gd name="connsiteY5" fmla="*/ 1064526 h 1323834"/>
                <a:gd name="connsiteX6" fmla="*/ 1132764 w 1132764"/>
                <a:gd name="connsiteY6" fmla="*/ 1323834 h 1323834"/>
                <a:gd name="connsiteX0" fmla="*/ 0 w 1132764"/>
                <a:gd name="connsiteY0" fmla="*/ 1323834 h 1323834"/>
                <a:gd name="connsiteX1" fmla="*/ 382137 w 1132764"/>
                <a:gd name="connsiteY1" fmla="*/ 1064526 h 1323834"/>
                <a:gd name="connsiteX2" fmla="*/ 504967 w 1132764"/>
                <a:gd name="connsiteY2" fmla="*/ 177422 h 1323834"/>
                <a:gd name="connsiteX3" fmla="*/ 614149 w 1132764"/>
                <a:gd name="connsiteY3" fmla="*/ 0 h 1323834"/>
                <a:gd name="connsiteX4" fmla="*/ 696036 w 1132764"/>
                <a:gd name="connsiteY4" fmla="*/ 177423 h 1323834"/>
                <a:gd name="connsiteX5" fmla="*/ 777922 w 1132764"/>
                <a:gd name="connsiteY5" fmla="*/ 1064526 h 1323834"/>
                <a:gd name="connsiteX6" fmla="*/ 1132764 w 1132764"/>
                <a:gd name="connsiteY6" fmla="*/ 1323834 h 1323834"/>
                <a:gd name="connsiteX0" fmla="*/ 0 w 1173707"/>
                <a:gd name="connsiteY0" fmla="*/ 1323834 h 1323834"/>
                <a:gd name="connsiteX1" fmla="*/ 382137 w 1173707"/>
                <a:gd name="connsiteY1" fmla="*/ 1064526 h 1323834"/>
                <a:gd name="connsiteX2" fmla="*/ 504967 w 1173707"/>
                <a:gd name="connsiteY2" fmla="*/ 177422 h 1323834"/>
                <a:gd name="connsiteX3" fmla="*/ 614149 w 1173707"/>
                <a:gd name="connsiteY3" fmla="*/ 0 h 1323834"/>
                <a:gd name="connsiteX4" fmla="*/ 696036 w 1173707"/>
                <a:gd name="connsiteY4" fmla="*/ 177423 h 1323834"/>
                <a:gd name="connsiteX5" fmla="*/ 777922 w 1173707"/>
                <a:gd name="connsiteY5" fmla="*/ 1064526 h 1323834"/>
                <a:gd name="connsiteX6" fmla="*/ 1173707 w 1173707"/>
                <a:gd name="connsiteY6" fmla="*/ 1323834 h 1323834"/>
                <a:gd name="connsiteX0" fmla="*/ 0 w 1173707"/>
                <a:gd name="connsiteY0" fmla="*/ 1324182 h 1324182"/>
                <a:gd name="connsiteX1" fmla="*/ 382137 w 1173707"/>
                <a:gd name="connsiteY1" fmla="*/ 1064874 h 1324182"/>
                <a:gd name="connsiteX2" fmla="*/ 504967 w 1173707"/>
                <a:gd name="connsiteY2" fmla="*/ 177770 h 1324182"/>
                <a:gd name="connsiteX3" fmla="*/ 614149 w 1173707"/>
                <a:gd name="connsiteY3" fmla="*/ 348 h 1324182"/>
                <a:gd name="connsiteX4" fmla="*/ 696036 w 1173707"/>
                <a:gd name="connsiteY4" fmla="*/ 177771 h 1324182"/>
                <a:gd name="connsiteX5" fmla="*/ 875559 w 1173707"/>
                <a:gd name="connsiteY5" fmla="*/ 1163717 h 1324182"/>
                <a:gd name="connsiteX6" fmla="*/ 1173707 w 1173707"/>
                <a:gd name="connsiteY6" fmla="*/ 1324182 h 1324182"/>
                <a:gd name="connsiteX0" fmla="*/ 0 w 1173707"/>
                <a:gd name="connsiteY0" fmla="*/ 1337399 h 1337399"/>
                <a:gd name="connsiteX1" fmla="*/ 382137 w 1173707"/>
                <a:gd name="connsiteY1" fmla="*/ 1078091 h 1337399"/>
                <a:gd name="connsiteX2" fmla="*/ 504967 w 1173707"/>
                <a:gd name="connsiteY2" fmla="*/ 190987 h 1337399"/>
                <a:gd name="connsiteX3" fmla="*/ 614149 w 1173707"/>
                <a:gd name="connsiteY3" fmla="*/ 13565 h 1337399"/>
                <a:gd name="connsiteX4" fmla="*/ 751828 w 1173707"/>
                <a:gd name="connsiteY4" fmla="*/ 421616 h 1337399"/>
                <a:gd name="connsiteX5" fmla="*/ 875559 w 1173707"/>
                <a:gd name="connsiteY5" fmla="*/ 1176934 h 1337399"/>
                <a:gd name="connsiteX6" fmla="*/ 1173707 w 1173707"/>
                <a:gd name="connsiteY6" fmla="*/ 1337399 h 1337399"/>
                <a:gd name="connsiteX0" fmla="*/ 0 w 1173707"/>
                <a:gd name="connsiteY0" fmla="*/ 1325980 h 1325980"/>
                <a:gd name="connsiteX1" fmla="*/ 382137 w 1173707"/>
                <a:gd name="connsiteY1" fmla="*/ 1066672 h 1325980"/>
                <a:gd name="connsiteX2" fmla="*/ 484045 w 1173707"/>
                <a:gd name="connsiteY2" fmla="*/ 574930 h 1325980"/>
                <a:gd name="connsiteX3" fmla="*/ 614149 w 1173707"/>
                <a:gd name="connsiteY3" fmla="*/ 2146 h 1325980"/>
                <a:gd name="connsiteX4" fmla="*/ 751828 w 1173707"/>
                <a:gd name="connsiteY4" fmla="*/ 410197 h 1325980"/>
                <a:gd name="connsiteX5" fmla="*/ 875559 w 1173707"/>
                <a:gd name="connsiteY5" fmla="*/ 1165515 h 1325980"/>
                <a:gd name="connsiteX6" fmla="*/ 1173707 w 1173707"/>
                <a:gd name="connsiteY6" fmla="*/ 1325980 h 1325980"/>
                <a:gd name="connsiteX0" fmla="*/ 0 w 1173707"/>
                <a:gd name="connsiteY0" fmla="*/ 1325980 h 1325980"/>
                <a:gd name="connsiteX1" fmla="*/ 256604 w 1173707"/>
                <a:gd name="connsiteY1" fmla="*/ 1165515 h 1325980"/>
                <a:gd name="connsiteX2" fmla="*/ 484045 w 1173707"/>
                <a:gd name="connsiteY2" fmla="*/ 574930 h 1325980"/>
                <a:gd name="connsiteX3" fmla="*/ 614149 w 1173707"/>
                <a:gd name="connsiteY3" fmla="*/ 2146 h 1325980"/>
                <a:gd name="connsiteX4" fmla="*/ 751828 w 1173707"/>
                <a:gd name="connsiteY4" fmla="*/ 410197 h 1325980"/>
                <a:gd name="connsiteX5" fmla="*/ 875559 w 1173707"/>
                <a:gd name="connsiteY5" fmla="*/ 1165515 h 1325980"/>
                <a:gd name="connsiteX6" fmla="*/ 1173707 w 1173707"/>
                <a:gd name="connsiteY6" fmla="*/ 1325980 h 1325980"/>
                <a:gd name="connsiteX0" fmla="*/ 0 w 1173707"/>
                <a:gd name="connsiteY0" fmla="*/ 1325857 h 1325857"/>
                <a:gd name="connsiteX1" fmla="*/ 256604 w 1173707"/>
                <a:gd name="connsiteY1" fmla="*/ 1165392 h 1325857"/>
                <a:gd name="connsiteX2" fmla="*/ 484045 w 1173707"/>
                <a:gd name="connsiteY2" fmla="*/ 574807 h 1325857"/>
                <a:gd name="connsiteX3" fmla="*/ 614149 w 1173707"/>
                <a:gd name="connsiteY3" fmla="*/ 2023 h 1325857"/>
                <a:gd name="connsiteX4" fmla="*/ 751828 w 1173707"/>
                <a:gd name="connsiteY4" fmla="*/ 410074 h 1325857"/>
                <a:gd name="connsiteX5" fmla="*/ 931351 w 1173707"/>
                <a:gd name="connsiteY5" fmla="*/ 1066552 h 1325857"/>
                <a:gd name="connsiteX6" fmla="*/ 1173707 w 1173707"/>
                <a:gd name="connsiteY6" fmla="*/ 1325857 h 1325857"/>
                <a:gd name="connsiteX0" fmla="*/ 0 w 1173707"/>
                <a:gd name="connsiteY0" fmla="*/ 1323834 h 1323834"/>
                <a:gd name="connsiteX1" fmla="*/ 256604 w 1173707"/>
                <a:gd name="connsiteY1" fmla="*/ 1163369 h 1323834"/>
                <a:gd name="connsiteX2" fmla="*/ 484045 w 1173707"/>
                <a:gd name="connsiteY2" fmla="*/ 572784 h 1323834"/>
                <a:gd name="connsiteX3" fmla="*/ 614149 w 1173707"/>
                <a:gd name="connsiteY3" fmla="*/ 0 h 1323834"/>
                <a:gd name="connsiteX4" fmla="*/ 744854 w 1173707"/>
                <a:gd name="connsiteY4" fmla="*/ 572784 h 1323834"/>
                <a:gd name="connsiteX5" fmla="*/ 931351 w 1173707"/>
                <a:gd name="connsiteY5" fmla="*/ 1064529 h 1323834"/>
                <a:gd name="connsiteX6" fmla="*/ 1173707 w 1173707"/>
                <a:gd name="connsiteY6" fmla="*/ 1323834 h 1323834"/>
                <a:gd name="connsiteX0" fmla="*/ 0 w 1173707"/>
                <a:gd name="connsiteY0" fmla="*/ 994366 h 994366"/>
                <a:gd name="connsiteX1" fmla="*/ 256604 w 1173707"/>
                <a:gd name="connsiteY1" fmla="*/ 833901 h 994366"/>
                <a:gd name="connsiteX2" fmla="*/ 484045 w 1173707"/>
                <a:gd name="connsiteY2" fmla="*/ 243316 h 994366"/>
                <a:gd name="connsiteX3" fmla="*/ 607175 w 1173707"/>
                <a:gd name="connsiteY3" fmla="*/ 0 h 994366"/>
                <a:gd name="connsiteX4" fmla="*/ 744854 w 1173707"/>
                <a:gd name="connsiteY4" fmla="*/ 243316 h 994366"/>
                <a:gd name="connsiteX5" fmla="*/ 931351 w 1173707"/>
                <a:gd name="connsiteY5" fmla="*/ 735061 h 994366"/>
                <a:gd name="connsiteX6" fmla="*/ 1173707 w 1173707"/>
                <a:gd name="connsiteY6" fmla="*/ 994366 h 99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707" h="994366">
                  <a:moveTo>
                    <a:pt x="0" y="994366"/>
                  </a:moveTo>
                  <a:cubicBezTo>
                    <a:pt x="148988" y="960246"/>
                    <a:pt x="175930" y="959076"/>
                    <a:pt x="256604" y="833901"/>
                  </a:cubicBezTo>
                  <a:cubicBezTo>
                    <a:pt x="337278" y="708726"/>
                    <a:pt x="425616" y="382300"/>
                    <a:pt x="484045" y="243316"/>
                  </a:cubicBezTo>
                  <a:cubicBezTo>
                    <a:pt x="542474" y="104332"/>
                    <a:pt x="563707" y="0"/>
                    <a:pt x="607175" y="0"/>
                  </a:cubicBezTo>
                  <a:cubicBezTo>
                    <a:pt x="650643" y="0"/>
                    <a:pt x="690825" y="120806"/>
                    <a:pt x="744854" y="243316"/>
                  </a:cubicBezTo>
                  <a:cubicBezTo>
                    <a:pt x="798883" y="365826"/>
                    <a:pt x="859876" y="609886"/>
                    <a:pt x="931351" y="735061"/>
                  </a:cubicBezTo>
                  <a:cubicBezTo>
                    <a:pt x="1002827" y="860236"/>
                    <a:pt x="1020169" y="948873"/>
                    <a:pt x="1173707" y="994366"/>
                  </a:cubicBezTo>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prstClr val="white"/>
                </a:solidFill>
              </a:endParaRPr>
            </a:p>
          </p:txBody>
        </p:sp>
        <p:sp>
          <p:nvSpPr>
            <p:cNvPr id="11" name="Freeform 10"/>
            <p:cNvSpPr/>
            <p:nvPr/>
          </p:nvSpPr>
          <p:spPr>
            <a:xfrm>
              <a:off x="4004495" y="5184195"/>
              <a:ext cx="1263540" cy="765085"/>
            </a:xfrm>
            <a:custGeom>
              <a:avLst/>
              <a:gdLst>
                <a:gd name="connsiteX0" fmla="*/ 0 w 1132764"/>
                <a:gd name="connsiteY0" fmla="*/ 1313464 h 1313464"/>
                <a:gd name="connsiteX1" fmla="*/ 382137 w 1132764"/>
                <a:gd name="connsiteY1" fmla="*/ 1054156 h 1313464"/>
                <a:gd name="connsiteX2" fmla="*/ 504967 w 1132764"/>
                <a:gd name="connsiteY2" fmla="*/ 167052 h 1313464"/>
                <a:gd name="connsiteX3" fmla="*/ 627797 w 1132764"/>
                <a:gd name="connsiteY3" fmla="*/ 3278 h 1313464"/>
                <a:gd name="connsiteX4" fmla="*/ 682388 w 1132764"/>
                <a:gd name="connsiteY4" fmla="*/ 221643 h 1313464"/>
                <a:gd name="connsiteX5" fmla="*/ 750626 w 1132764"/>
                <a:gd name="connsiteY5" fmla="*/ 1040508 h 1313464"/>
                <a:gd name="connsiteX6" fmla="*/ 1132764 w 1132764"/>
                <a:gd name="connsiteY6" fmla="*/ 1313464 h 1313464"/>
                <a:gd name="connsiteX0" fmla="*/ 0 w 1132764"/>
                <a:gd name="connsiteY0" fmla="*/ 1311026 h 1311026"/>
                <a:gd name="connsiteX1" fmla="*/ 382137 w 1132764"/>
                <a:gd name="connsiteY1" fmla="*/ 1051718 h 1311026"/>
                <a:gd name="connsiteX2" fmla="*/ 504967 w 1132764"/>
                <a:gd name="connsiteY2" fmla="*/ 164614 h 1311026"/>
                <a:gd name="connsiteX3" fmla="*/ 627797 w 1132764"/>
                <a:gd name="connsiteY3" fmla="*/ 840 h 1311026"/>
                <a:gd name="connsiteX4" fmla="*/ 682388 w 1132764"/>
                <a:gd name="connsiteY4" fmla="*/ 178262 h 1311026"/>
                <a:gd name="connsiteX5" fmla="*/ 750626 w 1132764"/>
                <a:gd name="connsiteY5" fmla="*/ 1038070 h 1311026"/>
                <a:gd name="connsiteX6" fmla="*/ 1132764 w 1132764"/>
                <a:gd name="connsiteY6" fmla="*/ 1311026 h 1311026"/>
                <a:gd name="connsiteX0" fmla="*/ 0 w 1132764"/>
                <a:gd name="connsiteY0" fmla="*/ 1324213 h 1324213"/>
                <a:gd name="connsiteX1" fmla="*/ 382137 w 1132764"/>
                <a:gd name="connsiteY1" fmla="*/ 1064905 h 1324213"/>
                <a:gd name="connsiteX2" fmla="*/ 504967 w 1132764"/>
                <a:gd name="connsiteY2" fmla="*/ 177801 h 1324213"/>
                <a:gd name="connsiteX3" fmla="*/ 586854 w 1132764"/>
                <a:gd name="connsiteY3" fmla="*/ 379 h 1324213"/>
                <a:gd name="connsiteX4" fmla="*/ 682388 w 1132764"/>
                <a:gd name="connsiteY4" fmla="*/ 191449 h 1324213"/>
                <a:gd name="connsiteX5" fmla="*/ 750626 w 1132764"/>
                <a:gd name="connsiteY5" fmla="*/ 1051257 h 1324213"/>
                <a:gd name="connsiteX6" fmla="*/ 1132764 w 1132764"/>
                <a:gd name="connsiteY6" fmla="*/ 1324213 h 1324213"/>
                <a:gd name="connsiteX0" fmla="*/ 0 w 1132764"/>
                <a:gd name="connsiteY0" fmla="*/ 1326936 h 1326936"/>
                <a:gd name="connsiteX1" fmla="*/ 382137 w 1132764"/>
                <a:gd name="connsiteY1" fmla="*/ 1067628 h 1326936"/>
                <a:gd name="connsiteX2" fmla="*/ 504967 w 1132764"/>
                <a:gd name="connsiteY2" fmla="*/ 180524 h 1326936"/>
                <a:gd name="connsiteX3" fmla="*/ 586854 w 1132764"/>
                <a:gd name="connsiteY3" fmla="*/ 3102 h 1326936"/>
                <a:gd name="connsiteX4" fmla="*/ 682388 w 1132764"/>
                <a:gd name="connsiteY4" fmla="*/ 153229 h 1326936"/>
                <a:gd name="connsiteX5" fmla="*/ 750626 w 1132764"/>
                <a:gd name="connsiteY5" fmla="*/ 1053980 h 1326936"/>
                <a:gd name="connsiteX6" fmla="*/ 1132764 w 1132764"/>
                <a:gd name="connsiteY6" fmla="*/ 1326936 h 1326936"/>
                <a:gd name="connsiteX0" fmla="*/ 0 w 1132764"/>
                <a:gd name="connsiteY0" fmla="*/ 1323834 h 1323834"/>
                <a:gd name="connsiteX1" fmla="*/ 382137 w 1132764"/>
                <a:gd name="connsiteY1" fmla="*/ 1064526 h 1323834"/>
                <a:gd name="connsiteX2" fmla="*/ 504967 w 1132764"/>
                <a:gd name="connsiteY2" fmla="*/ 177422 h 1323834"/>
                <a:gd name="connsiteX3" fmla="*/ 586854 w 1132764"/>
                <a:gd name="connsiteY3" fmla="*/ 0 h 1323834"/>
                <a:gd name="connsiteX4" fmla="*/ 696036 w 1132764"/>
                <a:gd name="connsiteY4" fmla="*/ 177423 h 1323834"/>
                <a:gd name="connsiteX5" fmla="*/ 750626 w 1132764"/>
                <a:gd name="connsiteY5" fmla="*/ 1050878 h 1323834"/>
                <a:gd name="connsiteX6" fmla="*/ 1132764 w 1132764"/>
                <a:gd name="connsiteY6" fmla="*/ 1323834 h 1323834"/>
                <a:gd name="connsiteX0" fmla="*/ 0 w 1132764"/>
                <a:gd name="connsiteY0" fmla="*/ 1323834 h 1323834"/>
                <a:gd name="connsiteX1" fmla="*/ 382137 w 1132764"/>
                <a:gd name="connsiteY1" fmla="*/ 1064526 h 1323834"/>
                <a:gd name="connsiteX2" fmla="*/ 504967 w 1132764"/>
                <a:gd name="connsiteY2" fmla="*/ 177422 h 1323834"/>
                <a:gd name="connsiteX3" fmla="*/ 586854 w 1132764"/>
                <a:gd name="connsiteY3" fmla="*/ 0 h 1323834"/>
                <a:gd name="connsiteX4" fmla="*/ 696036 w 1132764"/>
                <a:gd name="connsiteY4" fmla="*/ 177423 h 1323834"/>
                <a:gd name="connsiteX5" fmla="*/ 777922 w 1132764"/>
                <a:gd name="connsiteY5" fmla="*/ 1064526 h 1323834"/>
                <a:gd name="connsiteX6" fmla="*/ 1132764 w 1132764"/>
                <a:gd name="connsiteY6" fmla="*/ 1323834 h 1323834"/>
                <a:gd name="connsiteX0" fmla="*/ 0 w 1132764"/>
                <a:gd name="connsiteY0" fmla="*/ 1323834 h 1323834"/>
                <a:gd name="connsiteX1" fmla="*/ 382137 w 1132764"/>
                <a:gd name="connsiteY1" fmla="*/ 1064526 h 1323834"/>
                <a:gd name="connsiteX2" fmla="*/ 504967 w 1132764"/>
                <a:gd name="connsiteY2" fmla="*/ 177422 h 1323834"/>
                <a:gd name="connsiteX3" fmla="*/ 614149 w 1132764"/>
                <a:gd name="connsiteY3" fmla="*/ 0 h 1323834"/>
                <a:gd name="connsiteX4" fmla="*/ 696036 w 1132764"/>
                <a:gd name="connsiteY4" fmla="*/ 177423 h 1323834"/>
                <a:gd name="connsiteX5" fmla="*/ 777922 w 1132764"/>
                <a:gd name="connsiteY5" fmla="*/ 1064526 h 1323834"/>
                <a:gd name="connsiteX6" fmla="*/ 1132764 w 1132764"/>
                <a:gd name="connsiteY6" fmla="*/ 1323834 h 1323834"/>
                <a:gd name="connsiteX0" fmla="*/ 0 w 1173707"/>
                <a:gd name="connsiteY0" fmla="*/ 1323834 h 1323834"/>
                <a:gd name="connsiteX1" fmla="*/ 382137 w 1173707"/>
                <a:gd name="connsiteY1" fmla="*/ 1064526 h 1323834"/>
                <a:gd name="connsiteX2" fmla="*/ 504967 w 1173707"/>
                <a:gd name="connsiteY2" fmla="*/ 177422 h 1323834"/>
                <a:gd name="connsiteX3" fmla="*/ 614149 w 1173707"/>
                <a:gd name="connsiteY3" fmla="*/ 0 h 1323834"/>
                <a:gd name="connsiteX4" fmla="*/ 696036 w 1173707"/>
                <a:gd name="connsiteY4" fmla="*/ 177423 h 1323834"/>
                <a:gd name="connsiteX5" fmla="*/ 777922 w 1173707"/>
                <a:gd name="connsiteY5" fmla="*/ 1064526 h 1323834"/>
                <a:gd name="connsiteX6" fmla="*/ 1173707 w 1173707"/>
                <a:gd name="connsiteY6" fmla="*/ 1323834 h 1323834"/>
                <a:gd name="connsiteX0" fmla="*/ 0 w 1173707"/>
                <a:gd name="connsiteY0" fmla="*/ 1323834 h 1323834"/>
                <a:gd name="connsiteX1" fmla="*/ 382137 w 1173707"/>
                <a:gd name="connsiteY1" fmla="*/ 1064526 h 1323834"/>
                <a:gd name="connsiteX2" fmla="*/ 504967 w 1173707"/>
                <a:gd name="connsiteY2" fmla="*/ 177422 h 1323834"/>
                <a:gd name="connsiteX3" fmla="*/ 614149 w 1173707"/>
                <a:gd name="connsiteY3" fmla="*/ 0 h 1323834"/>
                <a:gd name="connsiteX4" fmla="*/ 696036 w 1173707"/>
                <a:gd name="connsiteY4" fmla="*/ 177423 h 1323834"/>
                <a:gd name="connsiteX5" fmla="*/ 866664 w 1173707"/>
                <a:gd name="connsiteY5" fmla="*/ 1017296 h 1323834"/>
                <a:gd name="connsiteX6" fmla="*/ 1173707 w 1173707"/>
                <a:gd name="connsiteY6" fmla="*/ 1323834 h 1323834"/>
                <a:gd name="connsiteX0" fmla="*/ 0 w 1173707"/>
                <a:gd name="connsiteY0" fmla="*/ 1323834 h 1323834"/>
                <a:gd name="connsiteX1" fmla="*/ 280717 w 1173707"/>
                <a:gd name="connsiteY1" fmla="*/ 993681 h 1323834"/>
                <a:gd name="connsiteX2" fmla="*/ 504967 w 1173707"/>
                <a:gd name="connsiteY2" fmla="*/ 177422 h 1323834"/>
                <a:gd name="connsiteX3" fmla="*/ 614149 w 1173707"/>
                <a:gd name="connsiteY3" fmla="*/ 0 h 1323834"/>
                <a:gd name="connsiteX4" fmla="*/ 696036 w 1173707"/>
                <a:gd name="connsiteY4" fmla="*/ 177423 h 1323834"/>
                <a:gd name="connsiteX5" fmla="*/ 866664 w 1173707"/>
                <a:gd name="connsiteY5" fmla="*/ 1017296 h 1323834"/>
                <a:gd name="connsiteX6" fmla="*/ 1173707 w 1173707"/>
                <a:gd name="connsiteY6" fmla="*/ 1323834 h 132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707" h="1323834">
                  <a:moveTo>
                    <a:pt x="0" y="1323834"/>
                  </a:moveTo>
                  <a:cubicBezTo>
                    <a:pt x="148988" y="1289714"/>
                    <a:pt x="196556" y="1184750"/>
                    <a:pt x="280717" y="993681"/>
                  </a:cubicBezTo>
                  <a:cubicBezTo>
                    <a:pt x="364878" y="802612"/>
                    <a:pt x="449395" y="343035"/>
                    <a:pt x="504967" y="177422"/>
                  </a:cubicBezTo>
                  <a:cubicBezTo>
                    <a:pt x="560539" y="11809"/>
                    <a:pt x="582304" y="0"/>
                    <a:pt x="614149" y="0"/>
                  </a:cubicBezTo>
                  <a:cubicBezTo>
                    <a:pt x="645994" y="0"/>
                    <a:pt x="653950" y="7874"/>
                    <a:pt x="696036" y="177423"/>
                  </a:cubicBezTo>
                  <a:cubicBezTo>
                    <a:pt x="738122" y="346972"/>
                    <a:pt x="787052" y="826228"/>
                    <a:pt x="866664" y="1017296"/>
                  </a:cubicBezTo>
                  <a:cubicBezTo>
                    <a:pt x="946276" y="1208365"/>
                    <a:pt x="1020169" y="1278341"/>
                    <a:pt x="1173707" y="1323834"/>
                  </a:cubicBezTo>
                </a:path>
              </a:pathLst>
            </a:custGeom>
            <a:solidFill>
              <a:srgbClr val="1F497D">
                <a:alpha val="60000"/>
              </a:srgbClr>
            </a:solidFill>
            <a:ln>
              <a:solidFill>
                <a:srgbClr val="1F497D">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prstClr val="white"/>
                </a:solidFill>
              </a:endParaRPr>
            </a:p>
          </p:txBody>
        </p:sp>
        <p:cxnSp>
          <p:nvCxnSpPr>
            <p:cNvPr id="12" name="Straight Connector 11"/>
            <p:cNvCxnSpPr/>
            <p:nvPr/>
          </p:nvCxnSpPr>
          <p:spPr>
            <a:xfrm>
              <a:off x="4819596" y="4239090"/>
              <a:ext cx="0" cy="17101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5716474" y="5537379"/>
              <a:ext cx="2296866" cy="411901"/>
            </a:xfrm>
            <a:custGeom>
              <a:avLst/>
              <a:gdLst>
                <a:gd name="connsiteX0" fmla="*/ 0 w 1132764"/>
                <a:gd name="connsiteY0" fmla="*/ 1313464 h 1313464"/>
                <a:gd name="connsiteX1" fmla="*/ 382137 w 1132764"/>
                <a:gd name="connsiteY1" fmla="*/ 1054156 h 1313464"/>
                <a:gd name="connsiteX2" fmla="*/ 504967 w 1132764"/>
                <a:gd name="connsiteY2" fmla="*/ 167052 h 1313464"/>
                <a:gd name="connsiteX3" fmla="*/ 627797 w 1132764"/>
                <a:gd name="connsiteY3" fmla="*/ 3278 h 1313464"/>
                <a:gd name="connsiteX4" fmla="*/ 682388 w 1132764"/>
                <a:gd name="connsiteY4" fmla="*/ 221643 h 1313464"/>
                <a:gd name="connsiteX5" fmla="*/ 750626 w 1132764"/>
                <a:gd name="connsiteY5" fmla="*/ 1040508 h 1313464"/>
                <a:gd name="connsiteX6" fmla="*/ 1132764 w 1132764"/>
                <a:gd name="connsiteY6" fmla="*/ 1313464 h 1313464"/>
                <a:gd name="connsiteX0" fmla="*/ 0 w 1132764"/>
                <a:gd name="connsiteY0" fmla="*/ 1311026 h 1311026"/>
                <a:gd name="connsiteX1" fmla="*/ 382137 w 1132764"/>
                <a:gd name="connsiteY1" fmla="*/ 1051718 h 1311026"/>
                <a:gd name="connsiteX2" fmla="*/ 504967 w 1132764"/>
                <a:gd name="connsiteY2" fmla="*/ 164614 h 1311026"/>
                <a:gd name="connsiteX3" fmla="*/ 627797 w 1132764"/>
                <a:gd name="connsiteY3" fmla="*/ 840 h 1311026"/>
                <a:gd name="connsiteX4" fmla="*/ 682388 w 1132764"/>
                <a:gd name="connsiteY4" fmla="*/ 178262 h 1311026"/>
                <a:gd name="connsiteX5" fmla="*/ 750626 w 1132764"/>
                <a:gd name="connsiteY5" fmla="*/ 1038070 h 1311026"/>
                <a:gd name="connsiteX6" fmla="*/ 1132764 w 1132764"/>
                <a:gd name="connsiteY6" fmla="*/ 1311026 h 1311026"/>
                <a:gd name="connsiteX0" fmla="*/ 0 w 1132764"/>
                <a:gd name="connsiteY0" fmla="*/ 1324213 h 1324213"/>
                <a:gd name="connsiteX1" fmla="*/ 382137 w 1132764"/>
                <a:gd name="connsiteY1" fmla="*/ 1064905 h 1324213"/>
                <a:gd name="connsiteX2" fmla="*/ 504967 w 1132764"/>
                <a:gd name="connsiteY2" fmla="*/ 177801 h 1324213"/>
                <a:gd name="connsiteX3" fmla="*/ 586854 w 1132764"/>
                <a:gd name="connsiteY3" fmla="*/ 379 h 1324213"/>
                <a:gd name="connsiteX4" fmla="*/ 682388 w 1132764"/>
                <a:gd name="connsiteY4" fmla="*/ 191449 h 1324213"/>
                <a:gd name="connsiteX5" fmla="*/ 750626 w 1132764"/>
                <a:gd name="connsiteY5" fmla="*/ 1051257 h 1324213"/>
                <a:gd name="connsiteX6" fmla="*/ 1132764 w 1132764"/>
                <a:gd name="connsiteY6" fmla="*/ 1324213 h 1324213"/>
                <a:gd name="connsiteX0" fmla="*/ 0 w 1132764"/>
                <a:gd name="connsiteY0" fmla="*/ 1326936 h 1326936"/>
                <a:gd name="connsiteX1" fmla="*/ 382137 w 1132764"/>
                <a:gd name="connsiteY1" fmla="*/ 1067628 h 1326936"/>
                <a:gd name="connsiteX2" fmla="*/ 504967 w 1132764"/>
                <a:gd name="connsiteY2" fmla="*/ 180524 h 1326936"/>
                <a:gd name="connsiteX3" fmla="*/ 586854 w 1132764"/>
                <a:gd name="connsiteY3" fmla="*/ 3102 h 1326936"/>
                <a:gd name="connsiteX4" fmla="*/ 682388 w 1132764"/>
                <a:gd name="connsiteY4" fmla="*/ 153229 h 1326936"/>
                <a:gd name="connsiteX5" fmla="*/ 750626 w 1132764"/>
                <a:gd name="connsiteY5" fmla="*/ 1053980 h 1326936"/>
                <a:gd name="connsiteX6" fmla="*/ 1132764 w 1132764"/>
                <a:gd name="connsiteY6" fmla="*/ 1326936 h 1326936"/>
                <a:gd name="connsiteX0" fmla="*/ 0 w 1132764"/>
                <a:gd name="connsiteY0" fmla="*/ 1323834 h 1323834"/>
                <a:gd name="connsiteX1" fmla="*/ 382137 w 1132764"/>
                <a:gd name="connsiteY1" fmla="*/ 1064526 h 1323834"/>
                <a:gd name="connsiteX2" fmla="*/ 504967 w 1132764"/>
                <a:gd name="connsiteY2" fmla="*/ 177422 h 1323834"/>
                <a:gd name="connsiteX3" fmla="*/ 586854 w 1132764"/>
                <a:gd name="connsiteY3" fmla="*/ 0 h 1323834"/>
                <a:gd name="connsiteX4" fmla="*/ 696036 w 1132764"/>
                <a:gd name="connsiteY4" fmla="*/ 177423 h 1323834"/>
                <a:gd name="connsiteX5" fmla="*/ 750626 w 1132764"/>
                <a:gd name="connsiteY5" fmla="*/ 1050878 h 1323834"/>
                <a:gd name="connsiteX6" fmla="*/ 1132764 w 1132764"/>
                <a:gd name="connsiteY6" fmla="*/ 1323834 h 1323834"/>
                <a:gd name="connsiteX0" fmla="*/ 0 w 1132764"/>
                <a:gd name="connsiteY0" fmla="*/ 1323834 h 1323834"/>
                <a:gd name="connsiteX1" fmla="*/ 382137 w 1132764"/>
                <a:gd name="connsiteY1" fmla="*/ 1064526 h 1323834"/>
                <a:gd name="connsiteX2" fmla="*/ 504967 w 1132764"/>
                <a:gd name="connsiteY2" fmla="*/ 177422 h 1323834"/>
                <a:gd name="connsiteX3" fmla="*/ 586854 w 1132764"/>
                <a:gd name="connsiteY3" fmla="*/ 0 h 1323834"/>
                <a:gd name="connsiteX4" fmla="*/ 696036 w 1132764"/>
                <a:gd name="connsiteY4" fmla="*/ 177423 h 1323834"/>
                <a:gd name="connsiteX5" fmla="*/ 777922 w 1132764"/>
                <a:gd name="connsiteY5" fmla="*/ 1064526 h 1323834"/>
                <a:gd name="connsiteX6" fmla="*/ 1132764 w 1132764"/>
                <a:gd name="connsiteY6" fmla="*/ 1323834 h 1323834"/>
                <a:gd name="connsiteX0" fmla="*/ 0 w 1132764"/>
                <a:gd name="connsiteY0" fmla="*/ 1323834 h 1323834"/>
                <a:gd name="connsiteX1" fmla="*/ 382137 w 1132764"/>
                <a:gd name="connsiteY1" fmla="*/ 1064526 h 1323834"/>
                <a:gd name="connsiteX2" fmla="*/ 504967 w 1132764"/>
                <a:gd name="connsiteY2" fmla="*/ 177422 h 1323834"/>
                <a:gd name="connsiteX3" fmla="*/ 614149 w 1132764"/>
                <a:gd name="connsiteY3" fmla="*/ 0 h 1323834"/>
                <a:gd name="connsiteX4" fmla="*/ 696036 w 1132764"/>
                <a:gd name="connsiteY4" fmla="*/ 177423 h 1323834"/>
                <a:gd name="connsiteX5" fmla="*/ 777922 w 1132764"/>
                <a:gd name="connsiteY5" fmla="*/ 1064526 h 1323834"/>
                <a:gd name="connsiteX6" fmla="*/ 1132764 w 1132764"/>
                <a:gd name="connsiteY6" fmla="*/ 1323834 h 1323834"/>
                <a:gd name="connsiteX0" fmla="*/ 0 w 1173707"/>
                <a:gd name="connsiteY0" fmla="*/ 1323834 h 1323834"/>
                <a:gd name="connsiteX1" fmla="*/ 382137 w 1173707"/>
                <a:gd name="connsiteY1" fmla="*/ 1064526 h 1323834"/>
                <a:gd name="connsiteX2" fmla="*/ 504967 w 1173707"/>
                <a:gd name="connsiteY2" fmla="*/ 177422 h 1323834"/>
                <a:gd name="connsiteX3" fmla="*/ 614149 w 1173707"/>
                <a:gd name="connsiteY3" fmla="*/ 0 h 1323834"/>
                <a:gd name="connsiteX4" fmla="*/ 696036 w 1173707"/>
                <a:gd name="connsiteY4" fmla="*/ 177423 h 1323834"/>
                <a:gd name="connsiteX5" fmla="*/ 777922 w 1173707"/>
                <a:gd name="connsiteY5" fmla="*/ 1064526 h 1323834"/>
                <a:gd name="connsiteX6" fmla="*/ 1173707 w 1173707"/>
                <a:gd name="connsiteY6" fmla="*/ 1323834 h 1323834"/>
                <a:gd name="connsiteX0" fmla="*/ 0 w 1173707"/>
                <a:gd name="connsiteY0" fmla="*/ 1324182 h 1324182"/>
                <a:gd name="connsiteX1" fmla="*/ 382137 w 1173707"/>
                <a:gd name="connsiteY1" fmla="*/ 1064874 h 1324182"/>
                <a:gd name="connsiteX2" fmla="*/ 504967 w 1173707"/>
                <a:gd name="connsiteY2" fmla="*/ 177770 h 1324182"/>
                <a:gd name="connsiteX3" fmla="*/ 614149 w 1173707"/>
                <a:gd name="connsiteY3" fmla="*/ 348 h 1324182"/>
                <a:gd name="connsiteX4" fmla="*/ 696036 w 1173707"/>
                <a:gd name="connsiteY4" fmla="*/ 177771 h 1324182"/>
                <a:gd name="connsiteX5" fmla="*/ 875559 w 1173707"/>
                <a:gd name="connsiteY5" fmla="*/ 1163717 h 1324182"/>
                <a:gd name="connsiteX6" fmla="*/ 1173707 w 1173707"/>
                <a:gd name="connsiteY6" fmla="*/ 1324182 h 1324182"/>
                <a:gd name="connsiteX0" fmla="*/ 0 w 1173707"/>
                <a:gd name="connsiteY0" fmla="*/ 1337399 h 1337399"/>
                <a:gd name="connsiteX1" fmla="*/ 382137 w 1173707"/>
                <a:gd name="connsiteY1" fmla="*/ 1078091 h 1337399"/>
                <a:gd name="connsiteX2" fmla="*/ 504967 w 1173707"/>
                <a:gd name="connsiteY2" fmla="*/ 190987 h 1337399"/>
                <a:gd name="connsiteX3" fmla="*/ 614149 w 1173707"/>
                <a:gd name="connsiteY3" fmla="*/ 13565 h 1337399"/>
                <a:gd name="connsiteX4" fmla="*/ 751828 w 1173707"/>
                <a:gd name="connsiteY4" fmla="*/ 421616 h 1337399"/>
                <a:gd name="connsiteX5" fmla="*/ 875559 w 1173707"/>
                <a:gd name="connsiteY5" fmla="*/ 1176934 h 1337399"/>
                <a:gd name="connsiteX6" fmla="*/ 1173707 w 1173707"/>
                <a:gd name="connsiteY6" fmla="*/ 1337399 h 1337399"/>
                <a:gd name="connsiteX0" fmla="*/ 0 w 1173707"/>
                <a:gd name="connsiteY0" fmla="*/ 1325980 h 1325980"/>
                <a:gd name="connsiteX1" fmla="*/ 382137 w 1173707"/>
                <a:gd name="connsiteY1" fmla="*/ 1066672 h 1325980"/>
                <a:gd name="connsiteX2" fmla="*/ 484045 w 1173707"/>
                <a:gd name="connsiteY2" fmla="*/ 574930 h 1325980"/>
                <a:gd name="connsiteX3" fmla="*/ 614149 w 1173707"/>
                <a:gd name="connsiteY3" fmla="*/ 2146 h 1325980"/>
                <a:gd name="connsiteX4" fmla="*/ 751828 w 1173707"/>
                <a:gd name="connsiteY4" fmla="*/ 410197 h 1325980"/>
                <a:gd name="connsiteX5" fmla="*/ 875559 w 1173707"/>
                <a:gd name="connsiteY5" fmla="*/ 1165515 h 1325980"/>
                <a:gd name="connsiteX6" fmla="*/ 1173707 w 1173707"/>
                <a:gd name="connsiteY6" fmla="*/ 1325980 h 1325980"/>
                <a:gd name="connsiteX0" fmla="*/ 0 w 1173707"/>
                <a:gd name="connsiteY0" fmla="*/ 1325980 h 1325980"/>
                <a:gd name="connsiteX1" fmla="*/ 256604 w 1173707"/>
                <a:gd name="connsiteY1" fmla="*/ 1165515 h 1325980"/>
                <a:gd name="connsiteX2" fmla="*/ 484045 w 1173707"/>
                <a:gd name="connsiteY2" fmla="*/ 574930 h 1325980"/>
                <a:gd name="connsiteX3" fmla="*/ 614149 w 1173707"/>
                <a:gd name="connsiteY3" fmla="*/ 2146 h 1325980"/>
                <a:gd name="connsiteX4" fmla="*/ 751828 w 1173707"/>
                <a:gd name="connsiteY4" fmla="*/ 410197 h 1325980"/>
                <a:gd name="connsiteX5" fmla="*/ 875559 w 1173707"/>
                <a:gd name="connsiteY5" fmla="*/ 1165515 h 1325980"/>
                <a:gd name="connsiteX6" fmla="*/ 1173707 w 1173707"/>
                <a:gd name="connsiteY6" fmla="*/ 1325980 h 1325980"/>
                <a:gd name="connsiteX0" fmla="*/ 0 w 1173707"/>
                <a:gd name="connsiteY0" fmla="*/ 1325857 h 1325857"/>
                <a:gd name="connsiteX1" fmla="*/ 256604 w 1173707"/>
                <a:gd name="connsiteY1" fmla="*/ 1165392 h 1325857"/>
                <a:gd name="connsiteX2" fmla="*/ 484045 w 1173707"/>
                <a:gd name="connsiteY2" fmla="*/ 574807 h 1325857"/>
                <a:gd name="connsiteX3" fmla="*/ 614149 w 1173707"/>
                <a:gd name="connsiteY3" fmla="*/ 2023 h 1325857"/>
                <a:gd name="connsiteX4" fmla="*/ 751828 w 1173707"/>
                <a:gd name="connsiteY4" fmla="*/ 410074 h 1325857"/>
                <a:gd name="connsiteX5" fmla="*/ 931351 w 1173707"/>
                <a:gd name="connsiteY5" fmla="*/ 1066552 h 1325857"/>
                <a:gd name="connsiteX6" fmla="*/ 1173707 w 1173707"/>
                <a:gd name="connsiteY6" fmla="*/ 1325857 h 1325857"/>
                <a:gd name="connsiteX0" fmla="*/ 0 w 1173707"/>
                <a:gd name="connsiteY0" fmla="*/ 1323834 h 1323834"/>
                <a:gd name="connsiteX1" fmla="*/ 256604 w 1173707"/>
                <a:gd name="connsiteY1" fmla="*/ 1163369 h 1323834"/>
                <a:gd name="connsiteX2" fmla="*/ 484045 w 1173707"/>
                <a:gd name="connsiteY2" fmla="*/ 572784 h 1323834"/>
                <a:gd name="connsiteX3" fmla="*/ 614149 w 1173707"/>
                <a:gd name="connsiteY3" fmla="*/ 0 h 1323834"/>
                <a:gd name="connsiteX4" fmla="*/ 744854 w 1173707"/>
                <a:gd name="connsiteY4" fmla="*/ 572784 h 1323834"/>
                <a:gd name="connsiteX5" fmla="*/ 931351 w 1173707"/>
                <a:gd name="connsiteY5" fmla="*/ 1064529 h 1323834"/>
                <a:gd name="connsiteX6" fmla="*/ 1173707 w 1173707"/>
                <a:gd name="connsiteY6" fmla="*/ 1323834 h 1323834"/>
                <a:gd name="connsiteX0" fmla="*/ 0 w 1173707"/>
                <a:gd name="connsiteY0" fmla="*/ 994366 h 994366"/>
                <a:gd name="connsiteX1" fmla="*/ 256604 w 1173707"/>
                <a:gd name="connsiteY1" fmla="*/ 833901 h 994366"/>
                <a:gd name="connsiteX2" fmla="*/ 484045 w 1173707"/>
                <a:gd name="connsiteY2" fmla="*/ 243316 h 994366"/>
                <a:gd name="connsiteX3" fmla="*/ 607175 w 1173707"/>
                <a:gd name="connsiteY3" fmla="*/ 0 h 994366"/>
                <a:gd name="connsiteX4" fmla="*/ 744854 w 1173707"/>
                <a:gd name="connsiteY4" fmla="*/ 243316 h 994366"/>
                <a:gd name="connsiteX5" fmla="*/ 931351 w 1173707"/>
                <a:gd name="connsiteY5" fmla="*/ 735061 h 994366"/>
                <a:gd name="connsiteX6" fmla="*/ 1173707 w 1173707"/>
                <a:gd name="connsiteY6" fmla="*/ 994366 h 99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707" h="994366">
                  <a:moveTo>
                    <a:pt x="0" y="994366"/>
                  </a:moveTo>
                  <a:cubicBezTo>
                    <a:pt x="148988" y="960246"/>
                    <a:pt x="175930" y="959076"/>
                    <a:pt x="256604" y="833901"/>
                  </a:cubicBezTo>
                  <a:cubicBezTo>
                    <a:pt x="337278" y="708726"/>
                    <a:pt x="425616" y="382300"/>
                    <a:pt x="484045" y="243316"/>
                  </a:cubicBezTo>
                  <a:cubicBezTo>
                    <a:pt x="542474" y="104332"/>
                    <a:pt x="563707" y="0"/>
                    <a:pt x="607175" y="0"/>
                  </a:cubicBezTo>
                  <a:cubicBezTo>
                    <a:pt x="650643" y="0"/>
                    <a:pt x="690825" y="120806"/>
                    <a:pt x="744854" y="243316"/>
                  </a:cubicBezTo>
                  <a:cubicBezTo>
                    <a:pt x="798883" y="365826"/>
                    <a:pt x="859876" y="609886"/>
                    <a:pt x="931351" y="735061"/>
                  </a:cubicBezTo>
                  <a:cubicBezTo>
                    <a:pt x="1002827" y="860236"/>
                    <a:pt x="1020169" y="948873"/>
                    <a:pt x="1173707" y="994366"/>
                  </a:cubicBezTo>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prstClr val="white"/>
                </a:solidFill>
              </a:endParaRPr>
            </a:p>
          </p:txBody>
        </p:sp>
        <p:sp>
          <p:nvSpPr>
            <p:cNvPr id="14" name="Freeform 13"/>
            <p:cNvSpPr/>
            <p:nvPr/>
          </p:nvSpPr>
          <p:spPr>
            <a:xfrm>
              <a:off x="6124741" y="5537379"/>
              <a:ext cx="1933604" cy="411901"/>
            </a:xfrm>
            <a:custGeom>
              <a:avLst/>
              <a:gdLst>
                <a:gd name="connsiteX0" fmla="*/ 0 w 1132764"/>
                <a:gd name="connsiteY0" fmla="*/ 1313464 h 1313464"/>
                <a:gd name="connsiteX1" fmla="*/ 382137 w 1132764"/>
                <a:gd name="connsiteY1" fmla="*/ 1054156 h 1313464"/>
                <a:gd name="connsiteX2" fmla="*/ 504967 w 1132764"/>
                <a:gd name="connsiteY2" fmla="*/ 167052 h 1313464"/>
                <a:gd name="connsiteX3" fmla="*/ 627797 w 1132764"/>
                <a:gd name="connsiteY3" fmla="*/ 3278 h 1313464"/>
                <a:gd name="connsiteX4" fmla="*/ 682388 w 1132764"/>
                <a:gd name="connsiteY4" fmla="*/ 221643 h 1313464"/>
                <a:gd name="connsiteX5" fmla="*/ 750626 w 1132764"/>
                <a:gd name="connsiteY5" fmla="*/ 1040508 h 1313464"/>
                <a:gd name="connsiteX6" fmla="*/ 1132764 w 1132764"/>
                <a:gd name="connsiteY6" fmla="*/ 1313464 h 1313464"/>
                <a:gd name="connsiteX0" fmla="*/ 0 w 1132764"/>
                <a:gd name="connsiteY0" fmla="*/ 1311026 h 1311026"/>
                <a:gd name="connsiteX1" fmla="*/ 382137 w 1132764"/>
                <a:gd name="connsiteY1" fmla="*/ 1051718 h 1311026"/>
                <a:gd name="connsiteX2" fmla="*/ 504967 w 1132764"/>
                <a:gd name="connsiteY2" fmla="*/ 164614 h 1311026"/>
                <a:gd name="connsiteX3" fmla="*/ 627797 w 1132764"/>
                <a:gd name="connsiteY3" fmla="*/ 840 h 1311026"/>
                <a:gd name="connsiteX4" fmla="*/ 682388 w 1132764"/>
                <a:gd name="connsiteY4" fmla="*/ 178262 h 1311026"/>
                <a:gd name="connsiteX5" fmla="*/ 750626 w 1132764"/>
                <a:gd name="connsiteY5" fmla="*/ 1038070 h 1311026"/>
                <a:gd name="connsiteX6" fmla="*/ 1132764 w 1132764"/>
                <a:gd name="connsiteY6" fmla="*/ 1311026 h 1311026"/>
                <a:gd name="connsiteX0" fmla="*/ 0 w 1132764"/>
                <a:gd name="connsiteY0" fmla="*/ 1324213 h 1324213"/>
                <a:gd name="connsiteX1" fmla="*/ 382137 w 1132764"/>
                <a:gd name="connsiteY1" fmla="*/ 1064905 h 1324213"/>
                <a:gd name="connsiteX2" fmla="*/ 504967 w 1132764"/>
                <a:gd name="connsiteY2" fmla="*/ 177801 h 1324213"/>
                <a:gd name="connsiteX3" fmla="*/ 586854 w 1132764"/>
                <a:gd name="connsiteY3" fmla="*/ 379 h 1324213"/>
                <a:gd name="connsiteX4" fmla="*/ 682388 w 1132764"/>
                <a:gd name="connsiteY4" fmla="*/ 191449 h 1324213"/>
                <a:gd name="connsiteX5" fmla="*/ 750626 w 1132764"/>
                <a:gd name="connsiteY5" fmla="*/ 1051257 h 1324213"/>
                <a:gd name="connsiteX6" fmla="*/ 1132764 w 1132764"/>
                <a:gd name="connsiteY6" fmla="*/ 1324213 h 1324213"/>
                <a:gd name="connsiteX0" fmla="*/ 0 w 1132764"/>
                <a:gd name="connsiteY0" fmla="*/ 1326936 h 1326936"/>
                <a:gd name="connsiteX1" fmla="*/ 382137 w 1132764"/>
                <a:gd name="connsiteY1" fmla="*/ 1067628 h 1326936"/>
                <a:gd name="connsiteX2" fmla="*/ 504967 w 1132764"/>
                <a:gd name="connsiteY2" fmla="*/ 180524 h 1326936"/>
                <a:gd name="connsiteX3" fmla="*/ 586854 w 1132764"/>
                <a:gd name="connsiteY3" fmla="*/ 3102 h 1326936"/>
                <a:gd name="connsiteX4" fmla="*/ 682388 w 1132764"/>
                <a:gd name="connsiteY4" fmla="*/ 153229 h 1326936"/>
                <a:gd name="connsiteX5" fmla="*/ 750626 w 1132764"/>
                <a:gd name="connsiteY5" fmla="*/ 1053980 h 1326936"/>
                <a:gd name="connsiteX6" fmla="*/ 1132764 w 1132764"/>
                <a:gd name="connsiteY6" fmla="*/ 1326936 h 1326936"/>
                <a:gd name="connsiteX0" fmla="*/ 0 w 1132764"/>
                <a:gd name="connsiteY0" fmla="*/ 1323834 h 1323834"/>
                <a:gd name="connsiteX1" fmla="*/ 382137 w 1132764"/>
                <a:gd name="connsiteY1" fmla="*/ 1064526 h 1323834"/>
                <a:gd name="connsiteX2" fmla="*/ 504967 w 1132764"/>
                <a:gd name="connsiteY2" fmla="*/ 177422 h 1323834"/>
                <a:gd name="connsiteX3" fmla="*/ 586854 w 1132764"/>
                <a:gd name="connsiteY3" fmla="*/ 0 h 1323834"/>
                <a:gd name="connsiteX4" fmla="*/ 696036 w 1132764"/>
                <a:gd name="connsiteY4" fmla="*/ 177423 h 1323834"/>
                <a:gd name="connsiteX5" fmla="*/ 750626 w 1132764"/>
                <a:gd name="connsiteY5" fmla="*/ 1050878 h 1323834"/>
                <a:gd name="connsiteX6" fmla="*/ 1132764 w 1132764"/>
                <a:gd name="connsiteY6" fmla="*/ 1323834 h 1323834"/>
                <a:gd name="connsiteX0" fmla="*/ 0 w 1132764"/>
                <a:gd name="connsiteY0" fmla="*/ 1323834 h 1323834"/>
                <a:gd name="connsiteX1" fmla="*/ 382137 w 1132764"/>
                <a:gd name="connsiteY1" fmla="*/ 1064526 h 1323834"/>
                <a:gd name="connsiteX2" fmla="*/ 504967 w 1132764"/>
                <a:gd name="connsiteY2" fmla="*/ 177422 h 1323834"/>
                <a:gd name="connsiteX3" fmla="*/ 586854 w 1132764"/>
                <a:gd name="connsiteY3" fmla="*/ 0 h 1323834"/>
                <a:gd name="connsiteX4" fmla="*/ 696036 w 1132764"/>
                <a:gd name="connsiteY4" fmla="*/ 177423 h 1323834"/>
                <a:gd name="connsiteX5" fmla="*/ 777922 w 1132764"/>
                <a:gd name="connsiteY5" fmla="*/ 1064526 h 1323834"/>
                <a:gd name="connsiteX6" fmla="*/ 1132764 w 1132764"/>
                <a:gd name="connsiteY6" fmla="*/ 1323834 h 1323834"/>
                <a:gd name="connsiteX0" fmla="*/ 0 w 1132764"/>
                <a:gd name="connsiteY0" fmla="*/ 1323834 h 1323834"/>
                <a:gd name="connsiteX1" fmla="*/ 382137 w 1132764"/>
                <a:gd name="connsiteY1" fmla="*/ 1064526 h 1323834"/>
                <a:gd name="connsiteX2" fmla="*/ 504967 w 1132764"/>
                <a:gd name="connsiteY2" fmla="*/ 177422 h 1323834"/>
                <a:gd name="connsiteX3" fmla="*/ 614149 w 1132764"/>
                <a:gd name="connsiteY3" fmla="*/ 0 h 1323834"/>
                <a:gd name="connsiteX4" fmla="*/ 696036 w 1132764"/>
                <a:gd name="connsiteY4" fmla="*/ 177423 h 1323834"/>
                <a:gd name="connsiteX5" fmla="*/ 777922 w 1132764"/>
                <a:gd name="connsiteY5" fmla="*/ 1064526 h 1323834"/>
                <a:gd name="connsiteX6" fmla="*/ 1132764 w 1132764"/>
                <a:gd name="connsiteY6" fmla="*/ 1323834 h 1323834"/>
                <a:gd name="connsiteX0" fmla="*/ 0 w 1173707"/>
                <a:gd name="connsiteY0" fmla="*/ 1323834 h 1323834"/>
                <a:gd name="connsiteX1" fmla="*/ 382137 w 1173707"/>
                <a:gd name="connsiteY1" fmla="*/ 1064526 h 1323834"/>
                <a:gd name="connsiteX2" fmla="*/ 504967 w 1173707"/>
                <a:gd name="connsiteY2" fmla="*/ 177422 h 1323834"/>
                <a:gd name="connsiteX3" fmla="*/ 614149 w 1173707"/>
                <a:gd name="connsiteY3" fmla="*/ 0 h 1323834"/>
                <a:gd name="connsiteX4" fmla="*/ 696036 w 1173707"/>
                <a:gd name="connsiteY4" fmla="*/ 177423 h 1323834"/>
                <a:gd name="connsiteX5" fmla="*/ 777922 w 1173707"/>
                <a:gd name="connsiteY5" fmla="*/ 1064526 h 1323834"/>
                <a:gd name="connsiteX6" fmla="*/ 1173707 w 1173707"/>
                <a:gd name="connsiteY6" fmla="*/ 1323834 h 1323834"/>
                <a:gd name="connsiteX0" fmla="*/ 0 w 1173707"/>
                <a:gd name="connsiteY0" fmla="*/ 1323834 h 1323834"/>
                <a:gd name="connsiteX1" fmla="*/ 382137 w 1173707"/>
                <a:gd name="connsiteY1" fmla="*/ 1064526 h 1323834"/>
                <a:gd name="connsiteX2" fmla="*/ 504967 w 1173707"/>
                <a:gd name="connsiteY2" fmla="*/ 177422 h 1323834"/>
                <a:gd name="connsiteX3" fmla="*/ 614149 w 1173707"/>
                <a:gd name="connsiteY3" fmla="*/ 0 h 1323834"/>
                <a:gd name="connsiteX4" fmla="*/ 696036 w 1173707"/>
                <a:gd name="connsiteY4" fmla="*/ 177423 h 1323834"/>
                <a:gd name="connsiteX5" fmla="*/ 866664 w 1173707"/>
                <a:gd name="connsiteY5" fmla="*/ 1017296 h 1323834"/>
                <a:gd name="connsiteX6" fmla="*/ 1173707 w 1173707"/>
                <a:gd name="connsiteY6" fmla="*/ 1323834 h 1323834"/>
                <a:gd name="connsiteX0" fmla="*/ 0 w 1173707"/>
                <a:gd name="connsiteY0" fmla="*/ 1323834 h 1323834"/>
                <a:gd name="connsiteX1" fmla="*/ 280717 w 1173707"/>
                <a:gd name="connsiteY1" fmla="*/ 993681 h 1323834"/>
                <a:gd name="connsiteX2" fmla="*/ 504967 w 1173707"/>
                <a:gd name="connsiteY2" fmla="*/ 177422 h 1323834"/>
                <a:gd name="connsiteX3" fmla="*/ 614149 w 1173707"/>
                <a:gd name="connsiteY3" fmla="*/ 0 h 1323834"/>
                <a:gd name="connsiteX4" fmla="*/ 696036 w 1173707"/>
                <a:gd name="connsiteY4" fmla="*/ 177423 h 1323834"/>
                <a:gd name="connsiteX5" fmla="*/ 866664 w 1173707"/>
                <a:gd name="connsiteY5" fmla="*/ 1017296 h 1323834"/>
                <a:gd name="connsiteX6" fmla="*/ 1173707 w 1173707"/>
                <a:gd name="connsiteY6" fmla="*/ 1323834 h 1323834"/>
                <a:gd name="connsiteX0" fmla="*/ 0 w 1173707"/>
                <a:gd name="connsiteY0" fmla="*/ 1323834 h 1323834"/>
                <a:gd name="connsiteX1" fmla="*/ 280717 w 1173707"/>
                <a:gd name="connsiteY1" fmla="*/ 993681 h 1323834"/>
                <a:gd name="connsiteX2" fmla="*/ 504967 w 1173707"/>
                <a:gd name="connsiteY2" fmla="*/ 177422 h 1323834"/>
                <a:gd name="connsiteX3" fmla="*/ 614149 w 1173707"/>
                <a:gd name="connsiteY3" fmla="*/ 0 h 1323834"/>
                <a:gd name="connsiteX4" fmla="*/ 696036 w 1173707"/>
                <a:gd name="connsiteY4" fmla="*/ 177423 h 1323834"/>
                <a:gd name="connsiteX5" fmla="*/ 916370 w 1173707"/>
                <a:gd name="connsiteY5" fmla="*/ 893772 h 1323834"/>
                <a:gd name="connsiteX6" fmla="*/ 1173707 w 1173707"/>
                <a:gd name="connsiteY6" fmla="*/ 1323834 h 132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707" h="1323834">
                  <a:moveTo>
                    <a:pt x="0" y="1323834"/>
                  </a:moveTo>
                  <a:cubicBezTo>
                    <a:pt x="148988" y="1289714"/>
                    <a:pt x="196556" y="1184750"/>
                    <a:pt x="280717" y="993681"/>
                  </a:cubicBezTo>
                  <a:cubicBezTo>
                    <a:pt x="364878" y="802612"/>
                    <a:pt x="449395" y="343035"/>
                    <a:pt x="504967" y="177422"/>
                  </a:cubicBezTo>
                  <a:cubicBezTo>
                    <a:pt x="560539" y="11809"/>
                    <a:pt x="582304" y="0"/>
                    <a:pt x="614149" y="0"/>
                  </a:cubicBezTo>
                  <a:cubicBezTo>
                    <a:pt x="645994" y="0"/>
                    <a:pt x="645666" y="28461"/>
                    <a:pt x="696036" y="177423"/>
                  </a:cubicBezTo>
                  <a:cubicBezTo>
                    <a:pt x="746406" y="326385"/>
                    <a:pt x="836758" y="702704"/>
                    <a:pt x="916370" y="893772"/>
                  </a:cubicBezTo>
                  <a:cubicBezTo>
                    <a:pt x="995982" y="1084841"/>
                    <a:pt x="1020169" y="1278341"/>
                    <a:pt x="1173707" y="1323834"/>
                  </a:cubicBezTo>
                </a:path>
              </a:pathLst>
            </a:custGeom>
            <a:solidFill>
              <a:srgbClr val="1F497D">
                <a:alpha val="60000"/>
              </a:srgbClr>
            </a:solidFill>
            <a:ln>
              <a:solidFill>
                <a:srgbClr val="1F497D">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prstClr val="white"/>
                </a:solidFill>
              </a:endParaRPr>
            </a:p>
          </p:txBody>
        </p:sp>
        <p:cxnSp>
          <p:nvCxnSpPr>
            <p:cNvPr id="15" name="Straight Connector 14"/>
            <p:cNvCxnSpPr/>
            <p:nvPr/>
          </p:nvCxnSpPr>
          <p:spPr>
            <a:xfrm>
              <a:off x="7383270" y="4239090"/>
              <a:ext cx="0" cy="17101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37565" y="4379040"/>
              <a:ext cx="1053494" cy="400110"/>
            </a:xfrm>
            <a:prstGeom prst="rect">
              <a:avLst/>
            </a:prstGeom>
            <a:noFill/>
          </p:spPr>
          <p:txBody>
            <a:bodyPr wrap="none" rtlCol="0">
              <a:spAutoFit/>
            </a:bodyPr>
            <a:lstStyle/>
            <a:p>
              <a:r>
                <a:rPr lang="en-GB" sz="2000" dirty="0">
                  <a:solidFill>
                    <a:srgbClr val="1F497D"/>
                  </a:solidFill>
                  <a:latin typeface="Calibri"/>
                </a:rPr>
                <a:t>ENS +5d</a:t>
              </a:r>
            </a:p>
          </p:txBody>
        </p:sp>
        <p:sp>
          <p:nvSpPr>
            <p:cNvPr id="17" name="TextBox 16"/>
            <p:cNvSpPr txBox="1"/>
            <p:nvPr/>
          </p:nvSpPr>
          <p:spPr>
            <a:xfrm>
              <a:off x="628720" y="5504165"/>
              <a:ext cx="498855" cy="400110"/>
            </a:xfrm>
            <a:prstGeom prst="rect">
              <a:avLst/>
            </a:prstGeom>
            <a:noFill/>
          </p:spPr>
          <p:txBody>
            <a:bodyPr wrap="none" rtlCol="0">
              <a:spAutoFit/>
            </a:bodyPr>
            <a:lstStyle/>
            <a:p>
              <a:r>
                <a:rPr lang="en-GB" sz="2000" dirty="0">
                  <a:solidFill>
                    <a:srgbClr val="FF0000"/>
                  </a:solidFill>
                  <a:latin typeface="Calibri"/>
                </a:rPr>
                <a:t>CLI</a:t>
              </a:r>
            </a:p>
          </p:txBody>
        </p:sp>
        <p:sp>
          <p:nvSpPr>
            <p:cNvPr id="18" name="TextBox 17"/>
            <p:cNvSpPr txBox="1"/>
            <p:nvPr/>
          </p:nvSpPr>
          <p:spPr>
            <a:xfrm>
              <a:off x="3329020" y="5504165"/>
              <a:ext cx="498855" cy="400110"/>
            </a:xfrm>
            <a:prstGeom prst="rect">
              <a:avLst/>
            </a:prstGeom>
            <a:noFill/>
          </p:spPr>
          <p:txBody>
            <a:bodyPr wrap="none" rtlCol="0">
              <a:spAutoFit/>
            </a:bodyPr>
            <a:lstStyle/>
            <a:p>
              <a:r>
                <a:rPr lang="en-GB" sz="2000" dirty="0">
                  <a:solidFill>
                    <a:srgbClr val="FF0000"/>
                  </a:solidFill>
                  <a:latin typeface="Calibri"/>
                </a:rPr>
                <a:t>CLI</a:t>
              </a:r>
            </a:p>
          </p:txBody>
        </p:sp>
        <p:sp>
          <p:nvSpPr>
            <p:cNvPr id="19" name="TextBox 18"/>
            <p:cNvSpPr txBox="1"/>
            <p:nvPr/>
          </p:nvSpPr>
          <p:spPr>
            <a:xfrm>
              <a:off x="5849300" y="5504165"/>
              <a:ext cx="498855" cy="400110"/>
            </a:xfrm>
            <a:prstGeom prst="rect">
              <a:avLst/>
            </a:prstGeom>
            <a:noFill/>
          </p:spPr>
          <p:txBody>
            <a:bodyPr wrap="none" rtlCol="0">
              <a:spAutoFit/>
            </a:bodyPr>
            <a:lstStyle/>
            <a:p>
              <a:r>
                <a:rPr lang="en-GB" sz="2000" dirty="0">
                  <a:solidFill>
                    <a:srgbClr val="FF0000"/>
                  </a:solidFill>
                  <a:latin typeface="Calibri"/>
                </a:rPr>
                <a:t>CLI</a:t>
              </a:r>
            </a:p>
          </p:txBody>
        </p:sp>
        <p:sp>
          <p:nvSpPr>
            <p:cNvPr id="20" name="Right Arrow 19"/>
            <p:cNvSpPr/>
            <p:nvPr/>
          </p:nvSpPr>
          <p:spPr>
            <a:xfrm>
              <a:off x="2747922" y="4036596"/>
              <a:ext cx="693055" cy="5400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prstClr val="white"/>
                </a:solidFill>
              </a:endParaRPr>
            </a:p>
          </p:txBody>
        </p:sp>
        <p:sp>
          <p:nvSpPr>
            <p:cNvPr id="21" name="TextBox 20"/>
            <p:cNvSpPr txBox="1"/>
            <p:nvPr/>
          </p:nvSpPr>
          <p:spPr>
            <a:xfrm>
              <a:off x="3634648" y="4784085"/>
              <a:ext cx="1183337" cy="400110"/>
            </a:xfrm>
            <a:prstGeom prst="rect">
              <a:avLst/>
            </a:prstGeom>
            <a:noFill/>
          </p:spPr>
          <p:txBody>
            <a:bodyPr wrap="none" rtlCol="0">
              <a:spAutoFit/>
            </a:bodyPr>
            <a:lstStyle/>
            <a:p>
              <a:r>
                <a:rPr lang="en-GB" sz="2000" dirty="0">
                  <a:solidFill>
                    <a:srgbClr val="1F497D"/>
                  </a:solidFill>
                  <a:latin typeface="Calibri"/>
                </a:rPr>
                <a:t>ENS +10d</a:t>
              </a:r>
            </a:p>
          </p:txBody>
        </p:sp>
        <p:sp>
          <p:nvSpPr>
            <p:cNvPr id="22" name="TextBox 21"/>
            <p:cNvSpPr txBox="1"/>
            <p:nvPr/>
          </p:nvSpPr>
          <p:spPr>
            <a:xfrm>
              <a:off x="6087843" y="5054115"/>
              <a:ext cx="1340432" cy="400110"/>
            </a:xfrm>
            <a:prstGeom prst="rect">
              <a:avLst/>
            </a:prstGeom>
            <a:noFill/>
          </p:spPr>
          <p:txBody>
            <a:bodyPr wrap="none" rtlCol="0">
              <a:spAutoFit/>
            </a:bodyPr>
            <a:lstStyle/>
            <a:p>
              <a:r>
                <a:rPr lang="en-GB" sz="2000" dirty="0">
                  <a:solidFill>
                    <a:srgbClr val="1F497D"/>
                  </a:solidFill>
                  <a:latin typeface="Calibri"/>
                </a:rPr>
                <a:t>ENS + … d?</a:t>
              </a:r>
            </a:p>
          </p:txBody>
        </p:sp>
        <p:sp>
          <p:nvSpPr>
            <p:cNvPr id="23" name="TextBox 22"/>
            <p:cNvSpPr txBox="1"/>
            <p:nvPr/>
          </p:nvSpPr>
          <p:spPr>
            <a:xfrm>
              <a:off x="1892660" y="5894983"/>
              <a:ext cx="521746" cy="369332"/>
            </a:xfrm>
            <a:prstGeom prst="rect">
              <a:avLst/>
            </a:prstGeom>
            <a:noFill/>
          </p:spPr>
          <p:txBody>
            <a:bodyPr wrap="none" rtlCol="0">
              <a:spAutoFit/>
            </a:bodyPr>
            <a:lstStyle/>
            <a:p>
              <a:r>
                <a:rPr lang="en-GB" sz="1800" dirty="0">
                  <a:solidFill>
                    <a:prstClr val="black"/>
                  </a:solidFill>
                  <a:latin typeface="Calibri"/>
                </a:rPr>
                <a:t>obs</a:t>
              </a:r>
            </a:p>
          </p:txBody>
        </p:sp>
        <p:sp>
          <p:nvSpPr>
            <p:cNvPr id="24" name="TextBox 23"/>
            <p:cNvSpPr txBox="1"/>
            <p:nvPr/>
          </p:nvSpPr>
          <p:spPr>
            <a:xfrm>
              <a:off x="4521264" y="5904275"/>
              <a:ext cx="521746" cy="369332"/>
            </a:xfrm>
            <a:prstGeom prst="rect">
              <a:avLst/>
            </a:prstGeom>
            <a:noFill/>
          </p:spPr>
          <p:txBody>
            <a:bodyPr wrap="none" rtlCol="0">
              <a:spAutoFit/>
            </a:bodyPr>
            <a:lstStyle/>
            <a:p>
              <a:r>
                <a:rPr lang="en-GB" sz="1800" dirty="0">
                  <a:solidFill>
                    <a:prstClr val="black"/>
                  </a:solidFill>
                  <a:latin typeface="Calibri"/>
                </a:rPr>
                <a:t>obs</a:t>
              </a:r>
            </a:p>
          </p:txBody>
        </p:sp>
        <p:sp>
          <p:nvSpPr>
            <p:cNvPr id="25" name="TextBox 24"/>
            <p:cNvSpPr txBox="1"/>
            <p:nvPr/>
          </p:nvSpPr>
          <p:spPr>
            <a:xfrm>
              <a:off x="7131554" y="5894983"/>
              <a:ext cx="521746" cy="369332"/>
            </a:xfrm>
            <a:prstGeom prst="rect">
              <a:avLst/>
            </a:prstGeom>
            <a:noFill/>
          </p:spPr>
          <p:txBody>
            <a:bodyPr wrap="none" rtlCol="0">
              <a:spAutoFit/>
            </a:bodyPr>
            <a:lstStyle/>
            <a:p>
              <a:r>
                <a:rPr lang="en-GB" sz="1800" dirty="0">
                  <a:solidFill>
                    <a:prstClr val="black"/>
                  </a:solidFill>
                  <a:latin typeface="Calibri"/>
                </a:rPr>
                <a:t>obs</a:t>
              </a:r>
            </a:p>
          </p:txBody>
        </p:sp>
        <p:cxnSp>
          <p:nvCxnSpPr>
            <p:cNvPr id="26" name="Straight Connector 25"/>
            <p:cNvCxnSpPr/>
            <p:nvPr/>
          </p:nvCxnSpPr>
          <p:spPr>
            <a:xfrm>
              <a:off x="2117685" y="4239090"/>
              <a:ext cx="0" cy="17101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ight Arrow 26"/>
            <p:cNvSpPr/>
            <p:nvPr/>
          </p:nvSpPr>
          <p:spPr>
            <a:xfrm>
              <a:off x="5502772" y="4059070"/>
              <a:ext cx="693055" cy="5400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prstClr val="white"/>
                </a:solidFill>
              </a:endParaRPr>
            </a:p>
          </p:txBody>
        </p:sp>
        <p:cxnSp>
          <p:nvCxnSpPr>
            <p:cNvPr id="28" name="Straight Connector 27"/>
            <p:cNvCxnSpPr/>
            <p:nvPr/>
          </p:nvCxnSpPr>
          <p:spPr>
            <a:xfrm>
              <a:off x="362490" y="5949280"/>
              <a:ext cx="24752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017785" y="5949280"/>
              <a:ext cx="24752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673080" y="5949280"/>
              <a:ext cx="24752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44774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‘Predictability in the midst of chaos’ (Shukla, 1998)</a:t>
            </a:r>
          </a:p>
        </p:txBody>
      </p:sp>
      <p:sp>
        <p:nvSpPr>
          <p:cNvPr id="3" name="Content Placeholder 2"/>
          <p:cNvSpPr>
            <a:spLocks noGrp="1"/>
          </p:cNvSpPr>
          <p:nvPr>
            <p:ph sz="quarter" idx="14"/>
          </p:nvPr>
        </p:nvSpPr>
        <p:spPr>
          <a:xfrm>
            <a:off x="1080000" y="936000"/>
            <a:ext cx="10029600" cy="2337136"/>
          </a:xfrm>
        </p:spPr>
        <p:txBody>
          <a:bodyPr/>
          <a:lstStyle/>
          <a:p>
            <a:pPr indent="0">
              <a:buNone/>
            </a:pPr>
            <a:r>
              <a:rPr lang="en-GB" sz="2000" i="1" dirty="0"/>
              <a:t>‘… It is now clear that certain aspects of the climate system have far more predictability than was previously recognized. It also should be recognized that some aspects of the climate system will always be difficult to predict.’</a:t>
            </a:r>
          </a:p>
          <a:p>
            <a:pPr indent="0">
              <a:buNone/>
            </a:pPr>
            <a:r>
              <a:rPr lang="en-GB" sz="2000" i="1" dirty="0"/>
              <a:t>‘… it should be possible to predict the large-scale tropical circulation and rainfall for as long as the ocean temperature can be predicted. If changes in tropical Pacific sea-surface temperature are quite large, even the extratropical circulation over some regions, especially over the Pacific–North American sector, is predictable.’</a:t>
            </a:r>
          </a:p>
          <a:p>
            <a:pPr indent="0">
              <a:buNone/>
            </a:pPr>
            <a:endParaRPr lang="en-GB" sz="2000" dirty="0">
              <a:solidFill>
                <a:srgbClr val="064E83"/>
              </a:solidFill>
            </a:endParaRPr>
          </a:p>
          <a:p>
            <a:pPr indent="0">
              <a:buNone/>
            </a:pPr>
            <a:endParaRPr lang="en-GB" sz="2000" dirty="0">
              <a:solidFill>
                <a:srgbClr val="064E83"/>
              </a:solidFill>
            </a:endParaRPr>
          </a:p>
        </p:txBody>
      </p:sp>
      <p:sp>
        <p:nvSpPr>
          <p:cNvPr id="4" name="Slide Number Placeholder 3"/>
          <p:cNvSpPr>
            <a:spLocks noGrp="1"/>
          </p:cNvSpPr>
          <p:nvPr>
            <p:ph type="sldNum" sz="quarter" idx="10"/>
          </p:nvPr>
        </p:nvSpPr>
        <p:spPr/>
        <p:txBody>
          <a:bodyPr/>
          <a:lstStyle/>
          <a:p>
            <a:fld id="{E4AB80EA-DB86-D849-B86F-15DAF31F0474}" type="slidenum">
              <a:rPr lang="en-US" smtClean="0"/>
              <a:pPr/>
              <a:t>5</a:t>
            </a:fld>
            <a:endParaRPr lang="en-US" dirty="0"/>
          </a:p>
        </p:txBody>
      </p:sp>
      <p:pic>
        <p:nvPicPr>
          <p:cNvPr id="6" name="Picture 5" descr="Shukla_Sience_1998.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2903" t="16212" r="20548" b="54394"/>
          <a:stretch/>
        </p:blipFill>
        <p:spPr>
          <a:xfrm>
            <a:off x="1969608" y="3647209"/>
            <a:ext cx="8250383" cy="2015838"/>
          </a:xfrm>
          <a:prstGeom prst="rect">
            <a:avLst/>
          </a:prstGeom>
          <a:ln>
            <a:solidFill>
              <a:schemeClr val="tx1"/>
            </a:solidFill>
          </a:ln>
        </p:spPr>
      </p:pic>
    </p:spTree>
    <p:extLst>
      <p:ext uri="{BB962C8B-B14F-4D97-AF65-F5344CB8AC3E}">
        <p14:creationId xmlns:p14="http://schemas.microsoft.com/office/powerpoint/2010/main" val="2591774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‘Noise and music’ (Hoskins 2013)</a:t>
            </a:r>
          </a:p>
        </p:txBody>
      </p:sp>
      <p:sp>
        <p:nvSpPr>
          <p:cNvPr id="3" name="Content Placeholder 2"/>
          <p:cNvSpPr>
            <a:spLocks noGrp="1"/>
          </p:cNvSpPr>
          <p:nvPr>
            <p:ph sz="quarter" idx="14"/>
          </p:nvPr>
        </p:nvSpPr>
        <p:spPr>
          <a:xfrm>
            <a:off x="1080000" y="936000"/>
            <a:ext cx="10029600" cy="1458284"/>
          </a:xfrm>
        </p:spPr>
        <p:txBody>
          <a:bodyPr/>
          <a:lstStyle/>
          <a:p>
            <a:pPr indent="0">
              <a:buNone/>
            </a:pPr>
            <a:r>
              <a:rPr lang="en-GB" sz="2000" i="1" dirty="0"/>
              <a:t>‘… despite the prevalence of chaos and turbulence in weather and climate, the optimistic notion has been developed that there could be predictive power on all time-scales.’</a:t>
            </a:r>
          </a:p>
          <a:p>
            <a:pPr indent="0">
              <a:buNone/>
            </a:pPr>
            <a:r>
              <a:rPr lang="en-GB" sz="2000" i="1" dirty="0"/>
              <a:t>‘… On all scales, there are phenomena and external conditions that may give predictability. </a:t>
            </a:r>
            <a:endParaRPr lang="en-GB" sz="2000" i="1" dirty="0">
              <a:solidFill>
                <a:srgbClr val="064E83"/>
              </a:solidFill>
            </a:endParaRPr>
          </a:p>
        </p:txBody>
      </p:sp>
      <p:sp>
        <p:nvSpPr>
          <p:cNvPr id="4" name="Slide Number Placeholder 3"/>
          <p:cNvSpPr>
            <a:spLocks noGrp="1"/>
          </p:cNvSpPr>
          <p:nvPr>
            <p:ph type="sldNum" sz="quarter" idx="10"/>
          </p:nvPr>
        </p:nvSpPr>
        <p:spPr/>
        <p:txBody>
          <a:bodyPr/>
          <a:lstStyle/>
          <a:p>
            <a:fld id="{E4AB80EA-DB86-D849-B86F-15DAF31F0474}" type="slidenum">
              <a:rPr lang="en-US" smtClean="0"/>
              <a:pPr/>
              <a:t>6</a:t>
            </a:fld>
            <a:endParaRPr lang="en-US" dirty="0"/>
          </a:p>
        </p:txBody>
      </p:sp>
      <p:pic>
        <p:nvPicPr>
          <p:cNvPr id="6" name="Picture 5" descr="Hoskins_QJRMS_2013.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41274" t="48788" r="24694" b="15606"/>
          <a:stretch/>
        </p:blipFill>
        <p:spPr>
          <a:xfrm>
            <a:off x="6702002" y="2490537"/>
            <a:ext cx="4996831" cy="3326548"/>
          </a:xfrm>
          <a:prstGeom prst="rect">
            <a:avLst/>
          </a:prstGeom>
        </p:spPr>
      </p:pic>
      <p:pic>
        <p:nvPicPr>
          <p:cNvPr id="7" name="Picture 6" descr="Hoskins_QJRMS_2013.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6627" t="23157" r="21705" b="29299"/>
          <a:stretch/>
        </p:blipFill>
        <p:spPr>
          <a:xfrm>
            <a:off x="263957" y="2490537"/>
            <a:ext cx="5666138" cy="2391779"/>
          </a:xfrm>
          <a:prstGeom prst="rect">
            <a:avLst/>
          </a:prstGeom>
          <a:ln>
            <a:solidFill>
              <a:schemeClr val="tx1"/>
            </a:solidFill>
          </a:ln>
        </p:spPr>
      </p:pic>
    </p:spTree>
    <p:extLst>
      <p:ext uri="{BB962C8B-B14F-4D97-AF65-F5344CB8AC3E}">
        <p14:creationId xmlns:p14="http://schemas.microsoft.com/office/powerpoint/2010/main" val="3247551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Scale-dependency of the Forecast Skill Horizon</a:t>
            </a:r>
          </a:p>
        </p:txBody>
      </p:sp>
      <p:sp>
        <p:nvSpPr>
          <p:cNvPr id="4" name="Slide Number Placeholder 3"/>
          <p:cNvSpPr>
            <a:spLocks noGrp="1"/>
          </p:cNvSpPr>
          <p:nvPr>
            <p:ph type="sldNum" sz="quarter" idx="10"/>
          </p:nvPr>
        </p:nvSpPr>
        <p:spPr/>
        <p:txBody>
          <a:bodyPr/>
          <a:lstStyle/>
          <a:p>
            <a:fld id="{E4AB80EA-DB86-D849-B86F-15DAF31F0474}" type="slidenum">
              <a:rPr lang="en-US" smtClean="0"/>
              <a:pPr/>
              <a:t>7</a:t>
            </a:fld>
            <a:endParaRPr lang="en-US" dirty="0"/>
          </a:p>
        </p:txBody>
      </p:sp>
      <p:sp>
        <p:nvSpPr>
          <p:cNvPr id="17" name="Text Placeholder 2"/>
          <p:cNvSpPr txBox="1">
            <a:spLocks/>
          </p:cNvSpPr>
          <p:nvPr/>
        </p:nvSpPr>
        <p:spPr>
          <a:xfrm>
            <a:off x="1030654" y="908720"/>
            <a:ext cx="2951556" cy="53105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a:solidFill>
                  <a:prstClr val="black"/>
                </a:solidFill>
              </a:rPr>
              <a:t>We have considered increasingly coarser fields:</a:t>
            </a:r>
          </a:p>
          <a:p>
            <a:pPr marL="0" indent="0">
              <a:buNone/>
            </a:pPr>
            <a:endParaRPr lang="en-GB" dirty="0">
              <a:solidFill>
                <a:prstClr val="black"/>
              </a:solidFill>
            </a:endParaRPr>
          </a:p>
          <a:p>
            <a:r>
              <a:rPr lang="en-GB" dirty="0">
                <a:solidFill>
                  <a:prstClr val="black"/>
                </a:solidFill>
              </a:rPr>
              <a:t>Spatially: spectrally truncated from T120 (180km) to T60 (360km), T15, T7, T3</a:t>
            </a:r>
          </a:p>
          <a:p>
            <a:endParaRPr lang="en-GB" dirty="0">
              <a:solidFill>
                <a:prstClr val="black"/>
              </a:solidFill>
            </a:endParaRPr>
          </a:p>
          <a:p>
            <a:r>
              <a:rPr lang="en-GB" dirty="0">
                <a:solidFill>
                  <a:prstClr val="black"/>
                </a:solidFill>
              </a:rPr>
              <a:t>Temporally: from 2</a:t>
            </a:r>
            <a:r>
              <a:rPr lang="el-GR" dirty="0">
                <a:solidFill>
                  <a:prstClr val="black"/>
                </a:solidFill>
              </a:rPr>
              <a:t>Δ</a:t>
            </a:r>
            <a:r>
              <a:rPr lang="en-GB" dirty="0">
                <a:solidFill>
                  <a:prstClr val="black"/>
                </a:solidFill>
              </a:rPr>
              <a:t>t (40 minutes) to 1, 2, 4 and 8 day averages</a:t>
            </a:r>
          </a:p>
          <a:p>
            <a:pPr marL="914400" lvl="1" indent="-514350">
              <a:buFont typeface="+mj-lt"/>
              <a:buAutoNum type="romanLcPeriod"/>
            </a:pPr>
            <a:endParaRPr lang="en-GB" sz="1800" dirty="0">
              <a:solidFill>
                <a:prstClr val="black"/>
              </a:solidFill>
            </a:endParaRPr>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r="12906"/>
          <a:stretch/>
        </p:blipFill>
        <p:spPr>
          <a:xfrm>
            <a:off x="4301189" y="998730"/>
            <a:ext cx="6518749" cy="5299862"/>
          </a:xfrm>
          <a:prstGeom prst="rect">
            <a:avLst/>
          </a:prstGeom>
        </p:spPr>
      </p:pic>
      <p:sp>
        <p:nvSpPr>
          <p:cNvPr id="19" name="TextBox 18"/>
          <p:cNvSpPr txBox="1"/>
          <p:nvPr/>
        </p:nvSpPr>
        <p:spPr>
          <a:xfrm>
            <a:off x="6769487" y="1133746"/>
            <a:ext cx="1047082" cy="584775"/>
          </a:xfrm>
          <a:prstGeom prst="rect">
            <a:avLst/>
          </a:prstGeom>
          <a:noFill/>
        </p:spPr>
        <p:txBody>
          <a:bodyPr wrap="none" rtlCol="0">
            <a:spAutoFit/>
          </a:bodyPr>
          <a:lstStyle/>
          <a:p>
            <a:pPr algn="l"/>
            <a:r>
              <a:rPr lang="en-GB" sz="1600" dirty="0">
                <a:solidFill>
                  <a:prstClr val="black"/>
                </a:solidFill>
                <a:latin typeface="Calibri"/>
              </a:rPr>
              <a:t>2</a:t>
            </a:r>
            <a:r>
              <a:rPr lang="el-GR" sz="1600" dirty="0">
                <a:solidFill>
                  <a:prstClr val="black"/>
                </a:solidFill>
                <a:latin typeface="Calibri"/>
              </a:rPr>
              <a:t>Δ</a:t>
            </a:r>
            <a:r>
              <a:rPr lang="en-GB" sz="1600" dirty="0">
                <a:solidFill>
                  <a:prstClr val="black"/>
                </a:solidFill>
                <a:latin typeface="Calibri"/>
              </a:rPr>
              <a:t>t - </a:t>
            </a:r>
            <a:r>
              <a:rPr lang="en-GB" sz="1600" dirty="0">
                <a:solidFill>
                  <a:srgbClr val="FF0000"/>
                </a:solidFill>
                <a:latin typeface="Calibri"/>
              </a:rPr>
              <a:t>T120</a:t>
            </a:r>
          </a:p>
          <a:p>
            <a:pPr algn="l"/>
            <a:r>
              <a:rPr lang="en-GB" sz="1600" dirty="0">
                <a:solidFill>
                  <a:prstClr val="black"/>
                </a:solidFill>
                <a:latin typeface="Calibri"/>
              </a:rPr>
              <a:t>(180km)</a:t>
            </a:r>
          </a:p>
        </p:txBody>
      </p:sp>
      <p:sp>
        <p:nvSpPr>
          <p:cNvPr id="20" name="TextBox 19"/>
          <p:cNvSpPr txBox="1"/>
          <p:nvPr/>
        </p:nvSpPr>
        <p:spPr>
          <a:xfrm>
            <a:off x="7401776" y="2979241"/>
            <a:ext cx="942887" cy="584775"/>
          </a:xfrm>
          <a:prstGeom prst="rect">
            <a:avLst/>
          </a:prstGeom>
          <a:noFill/>
        </p:spPr>
        <p:txBody>
          <a:bodyPr wrap="none" rtlCol="0">
            <a:spAutoFit/>
          </a:bodyPr>
          <a:lstStyle/>
          <a:p>
            <a:pPr algn="r"/>
            <a:r>
              <a:rPr lang="en-GB" sz="1600" dirty="0">
                <a:solidFill>
                  <a:prstClr val="black"/>
                </a:solidFill>
                <a:latin typeface="Calibri"/>
              </a:rPr>
              <a:t>2</a:t>
            </a:r>
            <a:r>
              <a:rPr lang="el-GR" sz="1600" dirty="0">
                <a:solidFill>
                  <a:prstClr val="black"/>
                </a:solidFill>
                <a:latin typeface="Calibri"/>
              </a:rPr>
              <a:t>Δ</a:t>
            </a:r>
            <a:r>
              <a:rPr lang="en-GB" sz="1600" dirty="0">
                <a:solidFill>
                  <a:prstClr val="black"/>
                </a:solidFill>
                <a:latin typeface="Calibri"/>
              </a:rPr>
              <a:t>t - </a:t>
            </a:r>
            <a:r>
              <a:rPr lang="en-GB" sz="1600" dirty="0">
                <a:solidFill>
                  <a:srgbClr val="FF0000"/>
                </a:solidFill>
                <a:latin typeface="Calibri"/>
              </a:rPr>
              <a:t>T30</a:t>
            </a:r>
          </a:p>
          <a:p>
            <a:pPr algn="r"/>
            <a:r>
              <a:rPr lang="en-GB" sz="1600" dirty="0">
                <a:solidFill>
                  <a:prstClr val="black"/>
                </a:solidFill>
                <a:latin typeface="Calibri"/>
              </a:rPr>
              <a:t>(720km)</a:t>
            </a:r>
          </a:p>
        </p:txBody>
      </p:sp>
      <p:sp>
        <p:nvSpPr>
          <p:cNvPr id="21" name="TextBox 20"/>
          <p:cNvSpPr txBox="1"/>
          <p:nvPr/>
        </p:nvSpPr>
        <p:spPr>
          <a:xfrm>
            <a:off x="6769488" y="3834336"/>
            <a:ext cx="994183" cy="584775"/>
          </a:xfrm>
          <a:prstGeom prst="rect">
            <a:avLst/>
          </a:prstGeom>
          <a:noFill/>
        </p:spPr>
        <p:txBody>
          <a:bodyPr wrap="none" rtlCol="0">
            <a:spAutoFit/>
          </a:bodyPr>
          <a:lstStyle/>
          <a:p>
            <a:pPr algn="l"/>
            <a:r>
              <a:rPr lang="en-GB" sz="1600" dirty="0">
                <a:solidFill>
                  <a:prstClr val="black"/>
                </a:solidFill>
                <a:latin typeface="Calibri"/>
              </a:rPr>
              <a:t>2</a:t>
            </a:r>
            <a:r>
              <a:rPr lang="el-GR" sz="1600" dirty="0">
                <a:solidFill>
                  <a:prstClr val="black"/>
                </a:solidFill>
                <a:latin typeface="Calibri"/>
              </a:rPr>
              <a:t>Δ</a:t>
            </a:r>
            <a:r>
              <a:rPr lang="en-GB" sz="1600" dirty="0">
                <a:solidFill>
                  <a:prstClr val="black"/>
                </a:solidFill>
                <a:latin typeface="Calibri"/>
              </a:rPr>
              <a:t>t - </a:t>
            </a:r>
            <a:r>
              <a:rPr lang="en-GB" sz="1600" dirty="0">
                <a:solidFill>
                  <a:srgbClr val="FF0000"/>
                </a:solidFill>
                <a:latin typeface="Calibri"/>
              </a:rPr>
              <a:t>T15</a:t>
            </a:r>
          </a:p>
          <a:p>
            <a:pPr algn="l"/>
            <a:r>
              <a:rPr lang="en-GB" sz="1600" dirty="0">
                <a:solidFill>
                  <a:prstClr val="black"/>
                </a:solidFill>
                <a:latin typeface="Calibri"/>
              </a:rPr>
              <a:t>(1500km)</a:t>
            </a:r>
          </a:p>
        </p:txBody>
      </p:sp>
      <p:sp>
        <p:nvSpPr>
          <p:cNvPr id="22" name="TextBox 21"/>
          <p:cNvSpPr txBox="1"/>
          <p:nvPr/>
        </p:nvSpPr>
        <p:spPr>
          <a:xfrm>
            <a:off x="7315601" y="5631155"/>
            <a:ext cx="994182" cy="584775"/>
          </a:xfrm>
          <a:prstGeom prst="rect">
            <a:avLst/>
          </a:prstGeom>
          <a:noFill/>
        </p:spPr>
        <p:txBody>
          <a:bodyPr wrap="none" rtlCol="0">
            <a:spAutoFit/>
          </a:bodyPr>
          <a:lstStyle/>
          <a:p>
            <a:pPr algn="r"/>
            <a:r>
              <a:rPr lang="en-GB" sz="1600" dirty="0">
                <a:solidFill>
                  <a:prstClr val="black"/>
                </a:solidFill>
                <a:latin typeface="Calibri"/>
              </a:rPr>
              <a:t>2</a:t>
            </a:r>
            <a:r>
              <a:rPr lang="el-GR" sz="1600" dirty="0">
                <a:solidFill>
                  <a:prstClr val="black"/>
                </a:solidFill>
                <a:latin typeface="Calibri"/>
              </a:rPr>
              <a:t>Δ</a:t>
            </a:r>
            <a:r>
              <a:rPr lang="en-GB" sz="1600" dirty="0">
                <a:solidFill>
                  <a:prstClr val="black"/>
                </a:solidFill>
                <a:latin typeface="Calibri"/>
              </a:rPr>
              <a:t>t - </a:t>
            </a:r>
            <a:r>
              <a:rPr lang="en-GB" sz="1600" dirty="0">
                <a:solidFill>
                  <a:srgbClr val="FF0000"/>
                </a:solidFill>
                <a:latin typeface="Calibri"/>
              </a:rPr>
              <a:t>T7</a:t>
            </a:r>
          </a:p>
          <a:p>
            <a:pPr algn="r"/>
            <a:r>
              <a:rPr lang="en-GB" sz="1600" dirty="0">
                <a:solidFill>
                  <a:prstClr val="black"/>
                </a:solidFill>
                <a:latin typeface="Calibri"/>
              </a:rPr>
              <a:t>(3000km)</a:t>
            </a:r>
          </a:p>
        </p:txBody>
      </p:sp>
      <p:cxnSp>
        <p:nvCxnSpPr>
          <p:cNvPr id="23" name="Straight Arrow Connector 22"/>
          <p:cNvCxnSpPr/>
          <p:nvPr/>
        </p:nvCxnSpPr>
        <p:spPr>
          <a:xfrm>
            <a:off x="7266578" y="1898830"/>
            <a:ext cx="633090" cy="108041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264542" y="4553835"/>
            <a:ext cx="633090" cy="108041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ight Arrow 24"/>
          <p:cNvSpPr/>
          <p:nvPr/>
        </p:nvSpPr>
        <p:spPr>
          <a:xfrm>
            <a:off x="4117680" y="2618911"/>
            <a:ext cx="138503" cy="5627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prstClr val="white"/>
              </a:solidFill>
            </a:endParaRPr>
          </a:p>
        </p:txBody>
      </p:sp>
      <p:cxnSp>
        <p:nvCxnSpPr>
          <p:cNvPr id="26" name="Straight Arrow Connector 25"/>
          <p:cNvCxnSpPr/>
          <p:nvPr/>
        </p:nvCxnSpPr>
        <p:spPr>
          <a:xfrm flipH="1">
            <a:off x="7273793" y="3564015"/>
            <a:ext cx="566565" cy="2703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181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Scale-dependency of the Forecast Skill Horizon </a:t>
            </a:r>
          </a:p>
        </p:txBody>
      </p:sp>
      <p:sp>
        <p:nvSpPr>
          <p:cNvPr id="4" name="Slide Number Placeholder 3"/>
          <p:cNvSpPr>
            <a:spLocks noGrp="1"/>
          </p:cNvSpPr>
          <p:nvPr>
            <p:ph type="sldNum" sz="quarter" idx="10"/>
          </p:nvPr>
        </p:nvSpPr>
        <p:spPr/>
        <p:txBody>
          <a:bodyPr/>
          <a:lstStyle/>
          <a:p>
            <a:fld id="{E4AB80EA-DB86-D849-B86F-15DAF31F0474}" type="slidenum">
              <a:rPr lang="en-US" smtClean="0"/>
              <a:pPr/>
              <a:t>8</a:t>
            </a:fld>
            <a:endParaRPr lang="en-US" dirty="0"/>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r="12253"/>
          <a:stretch/>
        </p:blipFill>
        <p:spPr>
          <a:xfrm>
            <a:off x="4302213" y="997200"/>
            <a:ext cx="6567607" cy="5299862"/>
          </a:xfrm>
          <a:prstGeom prst="rect">
            <a:avLst/>
          </a:prstGeom>
        </p:spPr>
      </p:pic>
      <p:sp>
        <p:nvSpPr>
          <p:cNvPr id="16" name="TextBox 15"/>
          <p:cNvSpPr txBox="1"/>
          <p:nvPr/>
        </p:nvSpPr>
        <p:spPr>
          <a:xfrm>
            <a:off x="6769488" y="1133746"/>
            <a:ext cx="1087157" cy="584775"/>
          </a:xfrm>
          <a:prstGeom prst="rect">
            <a:avLst/>
          </a:prstGeom>
          <a:noFill/>
        </p:spPr>
        <p:txBody>
          <a:bodyPr wrap="none" rtlCol="0">
            <a:spAutoFit/>
          </a:bodyPr>
          <a:lstStyle/>
          <a:p>
            <a:pPr algn="l"/>
            <a:r>
              <a:rPr lang="en-GB" sz="1600" dirty="0">
                <a:solidFill>
                  <a:srgbClr val="FF0000"/>
                </a:solidFill>
                <a:latin typeface="Calibri"/>
              </a:rPr>
              <a:t>2</a:t>
            </a:r>
            <a:r>
              <a:rPr lang="el-GR" sz="1600" dirty="0">
                <a:solidFill>
                  <a:srgbClr val="FF0000"/>
                </a:solidFill>
                <a:latin typeface="Calibri"/>
              </a:rPr>
              <a:t>Δ</a:t>
            </a:r>
            <a:r>
              <a:rPr lang="en-GB" sz="1600" dirty="0">
                <a:solidFill>
                  <a:srgbClr val="FF0000"/>
                </a:solidFill>
                <a:latin typeface="Calibri"/>
              </a:rPr>
              <a:t>t</a:t>
            </a:r>
            <a:r>
              <a:rPr lang="en-GB" sz="1600" dirty="0">
                <a:solidFill>
                  <a:prstClr val="black"/>
                </a:solidFill>
                <a:latin typeface="Calibri"/>
              </a:rPr>
              <a:t> – T120</a:t>
            </a:r>
          </a:p>
          <a:p>
            <a:pPr algn="l"/>
            <a:r>
              <a:rPr lang="en-GB" sz="1600" dirty="0">
                <a:solidFill>
                  <a:prstClr val="black"/>
                </a:solidFill>
                <a:latin typeface="Calibri"/>
              </a:rPr>
              <a:t>(180km)</a:t>
            </a:r>
          </a:p>
        </p:txBody>
      </p:sp>
      <p:sp>
        <p:nvSpPr>
          <p:cNvPr id="27" name="TextBox 26"/>
          <p:cNvSpPr txBox="1"/>
          <p:nvPr/>
        </p:nvSpPr>
        <p:spPr>
          <a:xfrm>
            <a:off x="7336054" y="2979241"/>
            <a:ext cx="1008609" cy="584775"/>
          </a:xfrm>
          <a:prstGeom prst="rect">
            <a:avLst/>
          </a:prstGeom>
          <a:noFill/>
        </p:spPr>
        <p:txBody>
          <a:bodyPr wrap="none" rtlCol="0">
            <a:spAutoFit/>
          </a:bodyPr>
          <a:lstStyle/>
          <a:p>
            <a:pPr algn="r"/>
            <a:r>
              <a:rPr lang="en-GB" sz="1600" dirty="0">
                <a:solidFill>
                  <a:srgbClr val="FF0000"/>
                </a:solidFill>
                <a:latin typeface="Calibri"/>
              </a:rPr>
              <a:t>2d</a:t>
            </a:r>
            <a:r>
              <a:rPr lang="en-GB" sz="1600" dirty="0">
                <a:solidFill>
                  <a:prstClr val="black"/>
                </a:solidFill>
                <a:latin typeface="Calibri"/>
              </a:rPr>
              <a:t> – T120</a:t>
            </a:r>
          </a:p>
          <a:p>
            <a:pPr algn="r"/>
            <a:r>
              <a:rPr lang="en-GB" sz="1600" dirty="0">
                <a:solidFill>
                  <a:prstClr val="black"/>
                </a:solidFill>
                <a:latin typeface="Calibri"/>
              </a:rPr>
              <a:t>(180km)</a:t>
            </a:r>
          </a:p>
        </p:txBody>
      </p:sp>
      <p:sp>
        <p:nvSpPr>
          <p:cNvPr id="28" name="TextBox 27"/>
          <p:cNvSpPr txBox="1"/>
          <p:nvPr/>
        </p:nvSpPr>
        <p:spPr>
          <a:xfrm>
            <a:off x="6769488" y="3834336"/>
            <a:ext cx="1008609" cy="584775"/>
          </a:xfrm>
          <a:prstGeom prst="rect">
            <a:avLst/>
          </a:prstGeom>
          <a:noFill/>
        </p:spPr>
        <p:txBody>
          <a:bodyPr wrap="none" rtlCol="0">
            <a:spAutoFit/>
          </a:bodyPr>
          <a:lstStyle/>
          <a:p>
            <a:pPr algn="l"/>
            <a:r>
              <a:rPr lang="en-GB" sz="1600" dirty="0">
                <a:solidFill>
                  <a:srgbClr val="FF0000"/>
                </a:solidFill>
                <a:latin typeface="Calibri"/>
              </a:rPr>
              <a:t>4d</a:t>
            </a:r>
            <a:r>
              <a:rPr lang="en-GB" sz="1600" dirty="0">
                <a:solidFill>
                  <a:prstClr val="black"/>
                </a:solidFill>
                <a:latin typeface="Calibri"/>
              </a:rPr>
              <a:t> – T120</a:t>
            </a:r>
          </a:p>
          <a:p>
            <a:pPr algn="l"/>
            <a:r>
              <a:rPr lang="en-GB" sz="1600" dirty="0">
                <a:solidFill>
                  <a:prstClr val="black"/>
                </a:solidFill>
                <a:latin typeface="Calibri"/>
              </a:rPr>
              <a:t>(180km)</a:t>
            </a:r>
          </a:p>
        </p:txBody>
      </p:sp>
      <p:sp>
        <p:nvSpPr>
          <p:cNvPr id="29" name="TextBox 28"/>
          <p:cNvSpPr txBox="1"/>
          <p:nvPr/>
        </p:nvSpPr>
        <p:spPr>
          <a:xfrm>
            <a:off x="7301175" y="5631155"/>
            <a:ext cx="1008609" cy="584775"/>
          </a:xfrm>
          <a:prstGeom prst="rect">
            <a:avLst/>
          </a:prstGeom>
          <a:noFill/>
        </p:spPr>
        <p:txBody>
          <a:bodyPr wrap="none" rtlCol="0">
            <a:spAutoFit/>
          </a:bodyPr>
          <a:lstStyle/>
          <a:p>
            <a:pPr algn="r"/>
            <a:r>
              <a:rPr lang="en-GB" sz="1600" dirty="0">
                <a:solidFill>
                  <a:srgbClr val="FF0000"/>
                </a:solidFill>
                <a:latin typeface="Calibri"/>
              </a:rPr>
              <a:t>8d</a:t>
            </a:r>
            <a:r>
              <a:rPr lang="en-GB" sz="1600" dirty="0">
                <a:solidFill>
                  <a:prstClr val="black"/>
                </a:solidFill>
                <a:latin typeface="Calibri"/>
              </a:rPr>
              <a:t> – T120</a:t>
            </a:r>
          </a:p>
          <a:p>
            <a:pPr algn="r"/>
            <a:r>
              <a:rPr lang="en-GB" sz="1600" dirty="0">
                <a:solidFill>
                  <a:prstClr val="black"/>
                </a:solidFill>
                <a:latin typeface="Calibri"/>
              </a:rPr>
              <a:t>(180km)</a:t>
            </a:r>
          </a:p>
        </p:txBody>
      </p:sp>
      <p:cxnSp>
        <p:nvCxnSpPr>
          <p:cNvPr id="30" name="Straight Arrow Connector 29"/>
          <p:cNvCxnSpPr/>
          <p:nvPr/>
        </p:nvCxnSpPr>
        <p:spPr>
          <a:xfrm>
            <a:off x="7266578" y="1898830"/>
            <a:ext cx="633090" cy="108041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264542" y="4553835"/>
            <a:ext cx="633090" cy="108041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8" idx="0"/>
          </p:cNvCxnSpPr>
          <p:nvPr/>
        </p:nvCxnSpPr>
        <p:spPr>
          <a:xfrm flipH="1">
            <a:off x="7273793" y="3564015"/>
            <a:ext cx="566571" cy="2703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Right Arrow 32"/>
          <p:cNvSpPr/>
          <p:nvPr/>
        </p:nvSpPr>
        <p:spPr>
          <a:xfrm>
            <a:off x="4117680" y="3766394"/>
            <a:ext cx="138503" cy="5627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prstClr val="white"/>
              </a:solidFill>
            </a:endParaRPr>
          </a:p>
        </p:txBody>
      </p:sp>
      <p:sp>
        <p:nvSpPr>
          <p:cNvPr id="34" name="Text Placeholder 2"/>
          <p:cNvSpPr txBox="1">
            <a:spLocks/>
          </p:cNvSpPr>
          <p:nvPr/>
        </p:nvSpPr>
        <p:spPr>
          <a:xfrm>
            <a:off x="1030645" y="908720"/>
            <a:ext cx="2951556" cy="53105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a:solidFill>
                  <a:prstClr val="black"/>
                </a:solidFill>
              </a:rPr>
              <a:t>We have considered increasingly coarser fields:</a:t>
            </a:r>
          </a:p>
          <a:p>
            <a:pPr marL="0" indent="0">
              <a:buNone/>
            </a:pPr>
            <a:endParaRPr lang="en-GB" dirty="0">
              <a:solidFill>
                <a:prstClr val="black"/>
              </a:solidFill>
            </a:endParaRPr>
          </a:p>
          <a:p>
            <a:r>
              <a:rPr lang="en-GB" dirty="0">
                <a:solidFill>
                  <a:prstClr val="black"/>
                </a:solidFill>
              </a:rPr>
              <a:t>Spatially: spectrally truncated from T120 (180km) to T60 (360km), T15, T7, T3</a:t>
            </a:r>
          </a:p>
          <a:p>
            <a:endParaRPr lang="en-GB" dirty="0">
              <a:solidFill>
                <a:prstClr val="black"/>
              </a:solidFill>
            </a:endParaRPr>
          </a:p>
          <a:p>
            <a:r>
              <a:rPr lang="en-GB" dirty="0">
                <a:solidFill>
                  <a:prstClr val="black"/>
                </a:solidFill>
              </a:rPr>
              <a:t>Temporally: from 2</a:t>
            </a:r>
            <a:r>
              <a:rPr lang="el-GR" dirty="0">
                <a:solidFill>
                  <a:prstClr val="black"/>
                </a:solidFill>
              </a:rPr>
              <a:t>Δ</a:t>
            </a:r>
            <a:r>
              <a:rPr lang="en-GB" dirty="0">
                <a:solidFill>
                  <a:prstClr val="black"/>
                </a:solidFill>
              </a:rPr>
              <a:t>t (40 minutes) to 1, 2, 4 and 8 day averages</a:t>
            </a:r>
          </a:p>
          <a:p>
            <a:pPr marL="914400" lvl="1" indent="-514350">
              <a:buFont typeface="+mj-lt"/>
              <a:buAutoNum type="romanLcPeriod"/>
            </a:pPr>
            <a:endParaRPr lang="en-GB" sz="1800" dirty="0">
              <a:solidFill>
                <a:prstClr val="black"/>
              </a:solidFill>
            </a:endParaRPr>
          </a:p>
        </p:txBody>
      </p:sp>
    </p:spTree>
    <p:extLst>
      <p:ext uri="{BB962C8B-B14F-4D97-AF65-F5344CB8AC3E}">
        <p14:creationId xmlns:p14="http://schemas.microsoft.com/office/powerpoint/2010/main" val="3262449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999" y="360000"/>
            <a:ext cx="10641947" cy="369332"/>
          </a:xfrm>
        </p:spPr>
        <p:txBody>
          <a:bodyPr/>
          <a:lstStyle/>
          <a:p>
            <a:r>
              <a:rPr lang="en-GB" sz="2800" b="1" dirty="0"/>
              <a:t>The skill horizon for Z500 over NH is at ~22 days</a:t>
            </a:r>
          </a:p>
        </p:txBody>
      </p:sp>
      <p:sp>
        <p:nvSpPr>
          <p:cNvPr id="3" name="Content Placeholder 2"/>
          <p:cNvSpPr>
            <a:spLocks noGrp="1"/>
          </p:cNvSpPr>
          <p:nvPr>
            <p:ph sz="quarter" idx="14"/>
          </p:nvPr>
        </p:nvSpPr>
        <p:spPr>
          <a:xfrm>
            <a:off x="636721" y="3438680"/>
            <a:ext cx="3483009" cy="2326173"/>
          </a:xfrm>
        </p:spPr>
        <p:txBody>
          <a:bodyPr/>
          <a:lstStyle/>
          <a:p>
            <a:pPr indent="0">
              <a:lnSpc>
                <a:spcPct val="100000"/>
              </a:lnSpc>
              <a:buNone/>
            </a:pPr>
            <a:r>
              <a:rPr lang="en-GB" sz="2400" dirty="0"/>
              <a:t>We</a:t>
            </a:r>
            <a:r>
              <a:rPr lang="en-GB" sz="2400" i="1" dirty="0"/>
              <a:t> </a:t>
            </a:r>
            <a:r>
              <a:rPr lang="en-GB" sz="2400" dirty="0"/>
              <a:t>showed that grid-point forecasts of Z500 over NH, the forecast skill horizon is about 22 days.</a:t>
            </a:r>
          </a:p>
        </p:txBody>
      </p:sp>
      <p:sp>
        <p:nvSpPr>
          <p:cNvPr id="4" name="Slide Number Placeholder 3"/>
          <p:cNvSpPr>
            <a:spLocks noGrp="1"/>
          </p:cNvSpPr>
          <p:nvPr>
            <p:ph type="sldNum" sz="quarter" idx="10"/>
          </p:nvPr>
        </p:nvSpPr>
        <p:spPr/>
        <p:txBody>
          <a:bodyPr/>
          <a:lstStyle/>
          <a:p>
            <a:fld id="{E4AB80EA-DB86-D849-B86F-15DAF31F0474}" type="slidenum">
              <a:rPr lang="en-US" smtClean="0"/>
              <a:pPr/>
              <a:t>9</a:t>
            </a:fld>
            <a:endParaRPr lang="en-US" dirty="0"/>
          </a:p>
        </p:txBody>
      </p:sp>
      <p:grpSp>
        <p:nvGrpSpPr>
          <p:cNvPr id="18" name="Group 17"/>
          <p:cNvGrpSpPr/>
          <p:nvPr/>
        </p:nvGrpSpPr>
        <p:grpSpPr>
          <a:xfrm>
            <a:off x="4421003" y="729332"/>
            <a:ext cx="7124133" cy="5650173"/>
            <a:chOff x="2464382" y="683695"/>
            <a:chExt cx="7124133" cy="5650173"/>
          </a:xfrm>
        </p:grpSpPr>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8160" t="13134" r="18282" b="4478"/>
            <a:stretch/>
          </p:blipFill>
          <p:spPr>
            <a:xfrm>
              <a:off x="2464382" y="683695"/>
              <a:ext cx="7124133" cy="5650173"/>
            </a:xfrm>
            <a:prstGeom prst="rect">
              <a:avLst/>
            </a:prstGeom>
          </p:spPr>
        </p:pic>
        <p:sp>
          <p:nvSpPr>
            <p:cNvPr id="20" name="TextBox 19"/>
            <p:cNvSpPr txBox="1"/>
            <p:nvPr/>
          </p:nvSpPr>
          <p:spPr>
            <a:xfrm>
              <a:off x="4399597" y="3941354"/>
              <a:ext cx="842345" cy="400110"/>
            </a:xfrm>
            <a:prstGeom prst="rect">
              <a:avLst/>
            </a:prstGeom>
            <a:noFill/>
          </p:spPr>
          <p:txBody>
            <a:bodyPr wrap="none" rtlCol="0">
              <a:spAutoFit/>
            </a:bodyPr>
            <a:lstStyle/>
            <a:p>
              <a:r>
                <a:rPr lang="en-GB" sz="2000" dirty="0">
                  <a:solidFill>
                    <a:prstClr val="black"/>
                  </a:solidFill>
                  <a:latin typeface="Calibri"/>
                </a:rPr>
                <a:t>ENS fc</a:t>
              </a:r>
            </a:p>
          </p:txBody>
        </p:sp>
        <p:cxnSp>
          <p:nvCxnSpPr>
            <p:cNvPr id="21" name="Straight Arrow Connector 20"/>
            <p:cNvCxnSpPr/>
            <p:nvPr/>
          </p:nvCxnSpPr>
          <p:spPr>
            <a:xfrm>
              <a:off x="7563290" y="1839614"/>
              <a:ext cx="0" cy="385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ight Arrow 21"/>
            <p:cNvSpPr/>
            <p:nvPr/>
          </p:nvSpPr>
          <p:spPr>
            <a:xfrm>
              <a:off x="6618184" y="5151554"/>
              <a:ext cx="900101" cy="270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prstClr val="white"/>
                </a:solidFill>
              </a:endParaRPr>
            </a:p>
          </p:txBody>
        </p:sp>
        <p:sp>
          <p:nvSpPr>
            <p:cNvPr id="23" name="Oval 22"/>
            <p:cNvSpPr/>
            <p:nvPr/>
          </p:nvSpPr>
          <p:spPr>
            <a:xfrm>
              <a:off x="7248255" y="1493785"/>
              <a:ext cx="540060" cy="4626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prstClr val="white"/>
                </a:solidFill>
              </a:endParaRPr>
            </a:p>
          </p:txBody>
        </p:sp>
      </p:grpSp>
      <p:pic>
        <p:nvPicPr>
          <p:cNvPr id="6" name="Picture 5" descr="Buizza_Leutbecher_Forecast_Skill_Horison_QJRMS_2015.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5845" t="24210" r="22375" b="47368"/>
          <a:stretch/>
        </p:blipFill>
        <p:spPr>
          <a:xfrm>
            <a:off x="215613" y="1098663"/>
            <a:ext cx="4458923" cy="1123426"/>
          </a:xfrm>
          <a:prstGeom prst="rect">
            <a:avLst/>
          </a:prstGeom>
          <a:ln>
            <a:solidFill>
              <a:schemeClr val="tx1"/>
            </a:solidFill>
          </a:ln>
        </p:spPr>
      </p:pic>
    </p:spTree>
    <p:extLst>
      <p:ext uri="{BB962C8B-B14F-4D97-AF65-F5344CB8AC3E}">
        <p14:creationId xmlns:p14="http://schemas.microsoft.com/office/powerpoint/2010/main" val="1326945917"/>
      </p:ext>
    </p:extLst>
  </p:cSld>
  <p:clrMapOvr>
    <a:masterClrMapping/>
  </p:clrMapOvr>
</p:sld>
</file>

<file path=ppt/theme/theme1.xml><?xml version="1.0" encoding="utf-8"?>
<a:theme xmlns:a="http://schemas.openxmlformats.org/drawingml/2006/main" name="ECMWF_widesc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ECMWF_widescreen.potx</Template>
  <TotalTime>12254</TotalTime>
  <Words>1279</Words>
  <Application>Microsoft Macintosh PowerPoint</Application>
  <PresentationFormat>Custom</PresentationFormat>
  <Paragraphs>176</Paragraphs>
  <Slides>24</Slides>
  <Notes>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ECMWF_widescreen</vt:lpstr>
      <vt:lpstr>PowerPoint Presentation</vt:lpstr>
      <vt:lpstr>One key question</vt:lpstr>
      <vt:lpstr>The forecasts: ensemble-based probabilistic</vt:lpstr>
      <vt:lpstr>The skill of ENS fcs is measured with CRPS</vt:lpstr>
      <vt:lpstr>‘Predictability in the midst of chaos’ (Shukla, 1998)</vt:lpstr>
      <vt:lpstr>‘Noise and music’ (Hoskins 2013)</vt:lpstr>
      <vt:lpstr>Scale-dependency of the Forecast Skill Horizon</vt:lpstr>
      <vt:lpstr>Scale-dependency of the Forecast Skill Horizon </vt:lpstr>
      <vt:lpstr>The skill horizon for Z500 over NH is at ~22 days</vt:lpstr>
      <vt:lpstr>The kill horizon is scale-dependent</vt:lpstr>
      <vt:lpstr>The kill horizon is still low for precipitation</vt:lpstr>
      <vt:lpstr>The Forecast Skill Horizon framework</vt:lpstr>
      <vt:lpstr>Scale-dependency of the skill horizon</vt:lpstr>
      <vt:lpstr>Precip: we have gained ~ 2 days in the past 10y</vt:lpstr>
      <vt:lpstr>MJO: we have gained ~ 12 days (!!) in the last 10y</vt:lpstr>
      <vt:lpstr>NH X-TR: we have gained ~ 2+ days per decade </vt:lpstr>
      <vt:lpstr>Predictable signals versus errors</vt:lpstr>
      <vt:lpstr>Example: the role of the 3D-ocean …</vt:lpstr>
      <vt:lpstr>Example: the role of ocean ICs … </vt:lpstr>
      <vt:lpstr>Five areas of work to further advance </vt:lpstr>
      <vt:lpstr>Sea-ice and tropo-stratosphere interactions</vt:lpstr>
      <vt:lpstr>Aerosols</vt:lpstr>
      <vt:lpstr>Aerosols</vt:lpstr>
      <vt:lpstr>PowerPoint Presentation</vt:lpstr>
    </vt:vector>
  </TitlesOfParts>
  <Company>ECMWF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Hine</dc:creator>
  <cp:lastModifiedBy>Roberto Buizza</cp:lastModifiedBy>
  <cp:revision>982</cp:revision>
  <cp:lastPrinted>2017-09-13T20:49:30Z</cp:lastPrinted>
  <dcterms:created xsi:type="dcterms:W3CDTF">2015-03-12T16:04:32Z</dcterms:created>
  <dcterms:modified xsi:type="dcterms:W3CDTF">2018-11-28T19:19:03Z</dcterms:modified>
</cp:coreProperties>
</file>