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7" r:id="rId2"/>
    <p:sldId id="258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92" autoAdjust="0"/>
    <p:restoredTop sz="86115" autoAdjust="0"/>
  </p:normalViewPr>
  <p:slideViewPr>
    <p:cSldViewPr snapToGrid="0">
      <p:cViewPr varScale="1">
        <p:scale>
          <a:sx n="74" d="100"/>
          <a:sy n="74" d="100"/>
        </p:scale>
        <p:origin x="72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F27B422-6972-4A09-BF67-0DF6D4146226}" type="datetimeFigureOut">
              <a:rPr lang="en-GB" smtClean="0"/>
              <a:t>16/11/2018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BA5A534-CBCA-44CC-86A2-8E99BCF4B49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562204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(A</a:t>
            </a:r>
            <a:r>
              <a:rPr lang="en-GB" baseline="0" dirty="0" smtClean="0"/>
              <a:t> generic conference discussion canvassing perceived priorities for post-processing development, not directly linked to planning for any particular project!)</a:t>
            </a:r>
          </a:p>
          <a:p>
            <a:endParaRPr lang="en-GB" baseline="0" dirty="0" smtClean="0"/>
          </a:p>
          <a:p>
            <a:r>
              <a:rPr lang="en-GB" baseline="0" dirty="0" smtClean="0"/>
              <a:t>Two factorisations</a:t>
            </a:r>
          </a:p>
          <a:p>
            <a:endParaRPr lang="en-GB" baseline="0" dirty="0" smtClean="0"/>
          </a:p>
          <a:p>
            <a:r>
              <a:rPr lang="en-GB" baseline="0" dirty="0" smtClean="0"/>
              <a:t>User needs/wishes + simplicity, consistency across those platforms, …</a:t>
            </a:r>
          </a:p>
          <a:p>
            <a:endParaRPr lang="en-GB" baseline="0" dirty="0" smtClean="0"/>
          </a:p>
          <a:p>
            <a:r>
              <a:rPr lang="en-GB" baseline="0" dirty="0" smtClean="0"/>
              <a:t>Known issues + which things models have most trouble with, that post-processing might improve </a:t>
            </a:r>
            <a:r>
              <a:rPr lang="en-GB" baseline="0" dirty="0" smtClean="0"/>
              <a:t>upon</a:t>
            </a:r>
            <a:endParaRPr lang="en-GB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A5A534-CBCA-44CC-86A2-8E99BCF4B499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8151913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mtClean="0"/>
              <a:t>Additional topics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A5A534-CBCA-44CC-86A2-8E99BCF4B499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149154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9A5796-714B-41CC-94E9-9AEBFDD0B777}" type="datetimeFigureOut">
              <a:rPr lang="en-GB" smtClean="0"/>
              <a:t>16/11/2018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39E53-6BC4-43EE-AF5B-EA10AE58126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466307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9A5796-714B-41CC-94E9-9AEBFDD0B777}" type="datetimeFigureOut">
              <a:rPr lang="en-GB" smtClean="0"/>
              <a:t>16/11/2018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39E53-6BC4-43EE-AF5B-EA10AE58126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262075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9A5796-714B-41CC-94E9-9AEBFDD0B777}" type="datetimeFigureOut">
              <a:rPr lang="en-GB" smtClean="0"/>
              <a:t>16/11/2018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39E53-6BC4-43EE-AF5B-EA10AE58126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177413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9A5796-714B-41CC-94E9-9AEBFDD0B777}" type="datetimeFigureOut">
              <a:rPr lang="en-GB" smtClean="0"/>
              <a:t>16/11/2018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39E53-6BC4-43EE-AF5B-EA10AE58126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721405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9A5796-714B-41CC-94E9-9AEBFDD0B777}" type="datetimeFigureOut">
              <a:rPr lang="en-GB" smtClean="0"/>
              <a:t>16/11/2018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39E53-6BC4-43EE-AF5B-EA10AE58126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072341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9A5796-714B-41CC-94E9-9AEBFDD0B777}" type="datetimeFigureOut">
              <a:rPr lang="en-GB" smtClean="0"/>
              <a:t>16/11/2018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39E53-6BC4-43EE-AF5B-EA10AE58126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087161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9A5796-714B-41CC-94E9-9AEBFDD0B777}" type="datetimeFigureOut">
              <a:rPr lang="en-GB" smtClean="0"/>
              <a:t>16/11/2018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39E53-6BC4-43EE-AF5B-EA10AE58126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99306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9A5796-714B-41CC-94E9-9AEBFDD0B777}" type="datetimeFigureOut">
              <a:rPr lang="en-GB" smtClean="0"/>
              <a:t>16/11/2018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39E53-6BC4-43EE-AF5B-EA10AE58126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702223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9A5796-714B-41CC-94E9-9AEBFDD0B777}" type="datetimeFigureOut">
              <a:rPr lang="en-GB" smtClean="0"/>
              <a:t>16/11/2018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39E53-6BC4-43EE-AF5B-EA10AE58126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825268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9A5796-714B-41CC-94E9-9AEBFDD0B777}" type="datetimeFigureOut">
              <a:rPr lang="en-GB" smtClean="0"/>
              <a:t>16/11/2018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39E53-6BC4-43EE-AF5B-EA10AE58126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562583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9A5796-714B-41CC-94E9-9AEBFDD0B777}" type="datetimeFigureOut">
              <a:rPr lang="en-GB" smtClean="0"/>
              <a:t>16/11/2018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39E53-6BC4-43EE-AF5B-EA10AE58126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421883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9A5796-714B-41CC-94E9-9AEBFDD0B777}" type="datetimeFigureOut">
              <a:rPr lang="en-GB" smtClean="0"/>
              <a:t>16/11/2018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139E53-6BC4-43EE-AF5B-EA10AE58126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068083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Priorities for post-processing?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dirty="0" smtClean="0"/>
              <a:t>Drivers for development:</a:t>
            </a:r>
          </a:p>
          <a:p>
            <a:pPr lvl="1"/>
            <a:r>
              <a:rPr lang="en-GB" dirty="0" smtClean="0"/>
              <a:t>User needs </a:t>
            </a:r>
            <a:r>
              <a:rPr lang="en-GB" dirty="0" smtClean="0"/>
              <a:t>(accuracy, locality, timeliness, platform </a:t>
            </a:r>
            <a:r>
              <a:rPr lang="en-GB" dirty="0" smtClean="0"/>
              <a:t>diversity, …)</a:t>
            </a:r>
          </a:p>
          <a:p>
            <a:pPr lvl="1"/>
            <a:r>
              <a:rPr lang="en-GB" dirty="0" smtClean="0"/>
              <a:t>Known issues (rainfall for hydrology, …)</a:t>
            </a:r>
          </a:p>
          <a:p>
            <a:pPr lvl="1"/>
            <a:r>
              <a:rPr lang="en-GB" dirty="0" smtClean="0"/>
              <a:t>Algorithmic opportunities (machine learning, …)</a:t>
            </a:r>
          </a:p>
          <a:p>
            <a:pPr lvl="1"/>
            <a:r>
              <a:rPr lang="en-GB" dirty="0" smtClean="0"/>
              <a:t>Contextual changes (convection-permitting models</a:t>
            </a:r>
            <a:r>
              <a:rPr lang="en-GB" dirty="0" smtClean="0"/>
              <a:t>, ensembles, …)</a:t>
            </a:r>
          </a:p>
          <a:p>
            <a:pPr lvl="1"/>
            <a:r>
              <a:rPr lang="en-GB" dirty="0" smtClean="0"/>
              <a:t>…?</a:t>
            </a:r>
            <a:endParaRPr lang="en-GB" dirty="0" smtClean="0"/>
          </a:p>
          <a:p>
            <a:r>
              <a:rPr lang="en-GB" dirty="0" smtClean="0"/>
              <a:t>Relative </a:t>
            </a:r>
            <a:r>
              <a:rPr lang="en-GB" dirty="0" smtClean="0"/>
              <a:t>importance/opportunity </a:t>
            </a:r>
            <a:r>
              <a:rPr lang="en-GB" dirty="0" smtClean="0"/>
              <a:t>of different:</a:t>
            </a:r>
          </a:p>
          <a:p>
            <a:pPr lvl="1"/>
            <a:r>
              <a:rPr lang="en-GB" dirty="0" smtClean="0"/>
              <a:t>Variables</a:t>
            </a:r>
          </a:p>
          <a:p>
            <a:pPr lvl="1"/>
            <a:r>
              <a:rPr lang="en-GB" dirty="0" smtClean="0"/>
              <a:t>Lead times (</a:t>
            </a:r>
            <a:r>
              <a:rPr lang="en-GB" dirty="0" err="1" smtClean="0"/>
              <a:t>nowcast</a:t>
            </a:r>
            <a:r>
              <a:rPr lang="en-GB" dirty="0" smtClean="0"/>
              <a:t>, short/medium range, seasonal, …)</a:t>
            </a:r>
          </a:p>
          <a:p>
            <a:pPr lvl="1"/>
            <a:r>
              <a:rPr lang="en-GB" dirty="0" smtClean="0"/>
              <a:t>Performance attributes (climatology</a:t>
            </a:r>
            <a:r>
              <a:rPr lang="en-GB" dirty="0" smtClean="0"/>
              <a:t>, accuracy, </a:t>
            </a:r>
            <a:r>
              <a:rPr lang="en-GB" dirty="0" smtClean="0"/>
              <a:t>reliability, discrimination, …)</a:t>
            </a:r>
          </a:p>
          <a:p>
            <a:pPr lvl="1"/>
            <a:r>
              <a:rPr lang="en-GB" dirty="0" smtClean="0"/>
              <a:t>Techniques (physical, statistical, summarising, …)</a:t>
            </a:r>
          </a:p>
          <a:p>
            <a:pPr lvl="1"/>
            <a:r>
              <a:rPr lang="en-GB" dirty="0" smtClean="0"/>
              <a:t>…?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141646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Priorities for post-processing?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Observation datasets</a:t>
            </a:r>
          </a:p>
          <a:p>
            <a:r>
              <a:rPr lang="en-GB" dirty="0" smtClean="0"/>
              <a:t>Spot vs grid</a:t>
            </a:r>
          </a:p>
          <a:p>
            <a:r>
              <a:rPr lang="en-GB" dirty="0" smtClean="0"/>
              <a:t>Pointwise probabilities vs spatiotemporal scenarios</a:t>
            </a:r>
          </a:p>
          <a:p>
            <a:r>
              <a:rPr lang="en-GB" dirty="0" smtClean="0"/>
              <a:t>Shared vs organisation-specific systems</a:t>
            </a:r>
          </a:p>
          <a:p>
            <a:r>
              <a:rPr lang="en-GB" dirty="0" smtClean="0"/>
              <a:t>Verification needs</a:t>
            </a:r>
          </a:p>
          <a:p>
            <a:r>
              <a:rPr lang="en-GB" dirty="0" smtClean="0"/>
              <a:t>…?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8671712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161</Words>
  <Application>Microsoft Office PowerPoint</Application>
  <PresentationFormat>Widescreen</PresentationFormat>
  <Paragraphs>30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Priorities for post-processing?</vt:lpstr>
      <vt:lpstr>Priorities for post-processing?</vt:lpstr>
    </vt:vector>
  </TitlesOfParts>
  <Company>Met Office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Priorities for post-processing?</dc:title>
  <dc:creator>Flowerdew, Jonathan</dc:creator>
  <cp:lastModifiedBy>Jonathan Flowerdew</cp:lastModifiedBy>
  <cp:revision>7</cp:revision>
  <dcterms:created xsi:type="dcterms:W3CDTF">2018-11-13T09:18:06Z</dcterms:created>
  <dcterms:modified xsi:type="dcterms:W3CDTF">2018-11-16T09:55:46Z</dcterms:modified>
</cp:coreProperties>
</file>